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50"/>
  </p:normalViewPr>
  <p:slideViewPr>
    <p:cSldViewPr snapToGrid="0" snapToObjects="1"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83DE283-6713-D24B-949D-224CEADF7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60B6FDD-02AA-1242-A61D-6C7C8B89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647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2128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85899"/>
            <a:ext cx="1971675" cy="469106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85899"/>
            <a:ext cx="5800725" cy="4691063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6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163" y="0"/>
            <a:ext cx="6072187" cy="12930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/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09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6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E2233A2-E609-224F-B004-00F2E160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3" y="0"/>
            <a:ext cx="6072187" cy="12930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2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CE79F8C-1DE0-E444-B3B8-067AF88C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3" y="0"/>
            <a:ext cx="6072187" cy="12930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7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52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528762"/>
            <a:ext cx="2949178" cy="135016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8763"/>
            <a:ext cx="4629150" cy="4332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78930"/>
            <a:ext cx="2949178" cy="29900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5900"/>
            <a:ext cx="2949178" cy="15144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85900"/>
            <a:ext cx="4629150" cy="43751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07518"/>
            <a:ext cx="2949178" cy="28614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7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EBAB323-4DBC-9F41-8573-5CE40795AE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8763"/>
            <a:ext cx="78867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EFDF-18A7-DF47-BDAC-E61DE9E2F35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7C24-6781-2A4D-9042-CF9DBD55434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Título 10">
            <a:extLst>
              <a:ext uri="{FF2B5EF4-FFF2-40B4-BE49-F238E27FC236}">
                <a16:creationId xmlns:a16="http://schemas.microsoft.com/office/drawing/2014/main" xmlns="" id="{4C97F993-F23C-3444-9000-0A5EA7F9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556" y="0"/>
            <a:ext cx="6350794" cy="128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784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/>
        </p:nvSpPr>
        <p:spPr>
          <a:xfrm>
            <a:off x="648557" y="3426628"/>
            <a:ext cx="7851648" cy="9144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600" b="1" kern="1200" baseline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000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/>
              <a:t>TÍTULO DO TRABALHO:</a:t>
            </a:r>
            <a:br>
              <a:rPr lang="pt-BR" sz="2800" dirty="0" smtClean="0"/>
            </a:br>
            <a:r>
              <a:rPr lang="pt-BR" sz="2800" dirty="0" smtClean="0"/>
              <a:t>Subtítulo do Trabalho</a:t>
            </a:r>
            <a:endParaRPr lang="pt-BR" sz="2800" dirty="0"/>
          </a:p>
        </p:txBody>
      </p:sp>
      <p:sp>
        <p:nvSpPr>
          <p:cNvPr id="5" name="Subtítulo 2"/>
          <p:cNvSpPr>
            <a:spLocks noGrp="1"/>
          </p:cNvSpPr>
          <p:nvPr/>
        </p:nvSpPr>
        <p:spPr bwMode="auto">
          <a:xfrm>
            <a:off x="643795" y="4861719"/>
            <a:ext cx="64008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pt-BR" sz="1200" dirty="0" smtClean="0">
                <a:latin typeface="Arial" charset="0"/>
                <a:cs typeface="Arial" charset="0"/>
              </a:rPr>
              <a:t>ORIENTADOR(A): PROF. ENG./MS./DR.</a:t>
            </a: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2901220" y="2145506"/>
            <a:ext cx="33575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1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2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3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sz="1200" dirty="0">
                <a:solidFill>
                  <a:schemeClr val="bg1"/>
                </a:solidFill>
                <a:cs typeface="Arial" charset="0"/>
              </a:rPr>
              <a:t>AUTOR(A) </a:t>
            </a:r>
            <a:r>
              <a:rPr lang="pt-BR" sz="1200" dirty="0" smtClean="0">
                <a:solidFill>
                  <a:schemeClr val="bg1"/>
                </a:solidFill>
                <a:cs typeface="Arial" charset="0"/>
              </a:rPr>
              <a:t>4</a:t>
            </a:r>
            <a:endParaRPr lang="pt-BR" sz="12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3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41D546-8AE5-0245-BA06-024C2775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5E6FE75-9363-7240-ADAD-58AA4E57D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732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26</Words>
  <Application>Microsoft Office PowerPoint</Application>
  <PresentationFormat>Apresentação na tela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Feamig</cp:lastModifiedBy>
  <cp:revision>5</cp:revision>
  <dcterms:created xsi:type="dcterms:W3CDTF">2018-08-06T13:49:28Z</dcterms:created>
  <dcterms:modified xsi:type="dcterms:W3CDTF">2018-08-09T15:29:04Z</dcterms:modified>
</cp:coreProperties>
</file>