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4199513" cy="41400413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50"/>
  </p:normalViewPr>
  <p:slideViewPr>
    <p:cSldViewPr snapToGrid="0" snapToObjects="1">
      <p:cViewPr varScale="1">
        <p:scale>
          <a:sx n="34" d="100"/>
          <a:sy n="34" d="100"/>
        </p:scale>
        <p:origin x="50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07388-2780-4767-B679-B33603090F0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83279458-24DF-48BE-AFD9-A123E6E81D29}">
      <dgm:prSet phldrT="[Texto]" phldr="1"/>
      <dgm:spPr/>
      <dgm:t>
        <a:bodyPr/>
        <a:lstStyle/>
        <a:p>
          <a:endParaRPr lang="pt-BR" dirty="0"/>
        </a:p>
      </dgm:t>
    </dgm:pt>
    <dgm:pt modelId="{F5E69DDF-B583-42E0-88ED-FE126E085704}" type="parTrans" cxnId="{7B20F8D4-236D-494A-B647-40F36BEB2028}">
      <dgm:prSet/>
      <dgm:spPr/>
      <dgm:t>
        <a:bodyPr/>
        <a:lstStyle/>
        <a:p>
          <a:endParaRPr lang="pt-BR"/>
        </a:p>
      </dgm:t>
    </dgm:pt>
    <dgm:pt modelId="{EA5A1E51-20EF-4F19-93AA-51A32B9E0600}" type="sibTrans" cxnId="{7B20F8D4-236D-494A-B647-40F36BEB2028}">
      <dgm:prSet/>
      <dgm:spPr/>
      <dgm:t>
        <a:bodyPr/>
        <a:lstStyle/>
        <a:p>
          <a:endParaRPr lang="pt-BR"/>
        </a:p>
      </dgm:t>
    </dgm:pt>
    <dgm:pt modelId="{F7A0BD61-0447-453F-91C9-F0FD331CCFED}">
      <dgm:prSet phldrT="[Texto]" phldr="1"/>
      <dgm:spPr/>
      <dgm:t>
        <a:bodyPr/>
        <a:lstStyle/>
        <a:p>
          <a:endParaRPr lang="pt-BR"/>
        </a:p>
      </dgm:t>
    </dgm:pt>
    <dgm:pt modelId="{03F4B8BE-B150-429F-9AB2-54F8D0FDC345}" type="parTrans" cxnId="{E68BD38A-77A5-46D5-BE96-C01F47057543}">
      <dgm:prSet/>
      <dgm:spPr/>
      <dgm:t>
        <a:bodyPr/>
        <a:lstStyle/>
        <a:p>
          <a:endParaRPr lang="pt-BR"/>
        </a:p>
      </dgm:t>
    </dgm:pt>
    <dgm:pt modelId="{D70C2CE1-0471-4038-8712-5BF3F74B3CF2}" type="sibTrans" cxnId="{E68BD38A-77A5-46D5-BE96-C01F47057543}">
      <dgm:prSet/>
      <dgm:spPr/>
      <dgm:t>
        <a:bodyPr/>
        <a:lstStyle/>
        <a:p>
          <a:endParaRPr lang="pt-BR"/>
        </a:p>
      </dgm:t>
    </dgm:pt>
    <dgm:pt modelId="{7C5F5AA1-53A2-475B-B1BD-877D2D213CBD}">
      <dgm:prSet phldrT="[Texto]" phldr="1"/>
      <dgm:spPr/>
      <dgm:t>
        <a:bodyPr/>
        <a:lstStyle/>
        <a:p>
          <a:endParaRPr lang="pt-BR"/>
        </a:p>
      </dgm:t>
    </dgm:pt>
    <dgm:pt modelId="{92858C2B-1325-41DC-A109-F4A94ADBAC49}" type="parTrans" cxnId="{67D2DF37-E15D-4F65-A30F-6B8138472843}">
      <dgm:prSet/>
      <dgm:spPr/>
      <dgm:t>
        <a:bodyPr/>
        <a:lstStyle/>
        <a:p>
          <a:endParaRPr lang="pt-BR"/>
        </a:p>
      </dgm:t>
    </dgm:pt>
    <dgm:pt modelId="{C520060D-F27C-400A-8030-A3DE24F5675E}" type="sibTrans" cxnId="{67D2DF37-E15D-4F65-A30F-6B8138472843}">
      <dgm:prSet/>
      <dgm:spPr/>
      <dgm:t>
        <a:bodyPr/>
        <a:lstStyle/>
        <a:p>
          <a:endParaRPr lang="pt-BR"/>
        </a:p>
      </dgm:t>
    </dgm:pt>
    <dgm:pt modelId="{7C970BD7-ACBB-4ECD-9963-26C05713B9B3}" type="pres">
      <dgm:prSet presAssocID="{33F07388-2780-4767-B679-B33603090F05}" presName="compositeShape" presStyleCnt="0">
        <dgm:presLayoutVars>
          <dgm:chMax val="7"/>
          <dgm:dir/>
          <dgm:resizeHandles val="exact"/>
        </dgm:presLayoutVars>
      </dgm:prSet>
      <dgm:spPr/>
    </dgm:pt>
    <dgm:pt modelId="{65D1AA0C-119F-4107-BCF6-C216DB01CCD7}" type="pres">
      <dgm:prSet presAssocID="{83279458-24DF-48BE-AFD9-A123E6E81D29}" presName="circ1" presStyleLbl="vennNode1" presStyleIdx="0" presStyleCnt="3" custLinFactNeighborX="-5979" custLinFactNeighborY="-2787"/>
      <dgm:spPr/>
    </dgm:pt>
    <dgm:pt modelId="{1995AA99-AB2C-47E8-B67A-73AE013A19DD}" type="pres">
      <dgm:prSet presAssocID="{83279458-24DF-48BE-AFD9-A123E6E81D2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DE8294-2C12-447F-B821-51DA3E95E841}" type="pres">
      <dgm:prSet presAssocID="{F7A0BD61-0447-453F-91C9-F0FD331CCFED}" presName="circ2" presStyleLbl="vennNode1" presStyleIdx="1" presStyleCnt="3"/>
      <dgm:spPr/>
    </dgm:pt>
    <dgm:pt modelId="{0CF411BC-1CA4-49B8-97ED-12E73E2A9DA1}" type="pres">
      <dgm:prSet presAssocID="{F7A0BD61-0447-453F-91C9-F0FD331CCF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61AFBD-E755-4386-81AC-41716D1DDB9B}" type="pres">
      <dgm:prSet presAssocID="{7C5F5AA1-53A2-475B-B1BD-877D2D213CBD}" presName="circ3" presStyleLbl="vennNode1" presStyleIdx="2" presStyleCnt="3"/>
      <dgm:spPr/>
    </dgm:pt>
    <dgm:pt modelId="{B9A01B43-00BB-4998-AFFC-26C712E1A29E}" type="pres">
      <dgm:prSet presAssocID="{7C5F5AA1-53A2-475B-B1BD-877D2D213CB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66AB28-AB90-4FCD-A784-59953ADB5D90}" type="presOf" srcId="{F7A0BD61-0447-453F-91C9-F0FD331CCFED}" destId="{0CF411BC-1CA4-49B8-97ED-12E73E2A9DA1}" srcOrd="1" destOrd="0" presId="urn:microsoft.com/office/officeart/2005/8/layout/venn1"/>
    <dgm:cxn modelId="{67D2DF37-E15D-4F65-A30F-6B8138472843}" srcId="{33F07388-2780-4767-B679-B33603090F05}" destId="{7C5F5AA1-53A2-475B-B1BD-877D2D213CBD}" srcOrd="2" destOrd="0" parTransId="{92858C2B-1325-41DC-A109-F4A94ADBAC49}" sibTransId="{C520060D-F27C-400A-8030-A3DE24F5675E}"/>
    <dgm:cxn modelId="{A8538342-D688-43AF-9143-6ADB6E106840}" type="presOf" srcId="{7C5F5AA1-53A2-475B-B1BD-877D2D213CBD}" destId="{B9A01B43-00BB-4998-AFFC-26C712E1A29E}" srcOrd="1" destOrd="0" presId="urn:microsoft.com/office/officeart/2005/8/layout/venn1"/>
    <dgm:cxn modelId="{599B4D57-760A-4D5E-A125-F933C7460A8C}" type="presOf" srcId="{83279458-24DF-48BE-AFD9-A123E6E81D29}" destId="{1995AA99-AB2C-47E8-B67A-73AE013A19DD}" srcOrd="1" destOrd="0" presId="urn:microsoft.com/office/officeart/2005/8/layout/venn1"/>
    <dgm:cxn modelId="{E68BD38A-77A5-46D5-BE96-C01F47057543}" srcId="{33F07388-2780-4767-B679-B33603090F05}" destId="{F7A0BD61-0447-453F-91C9-F0FD331CCFED}" srcOrd="1" destOrd="0" parTransId="{03F4B8BE-B150-429F-9AB2-54F8D0FDC345}" sibTransId="{D70C2CE1-0471-4038-8712-5BF3F74B3CF2}"/>
    <dgm:cxn modelId="{31241693-8A50-4074-BDAB-07CAFB5CB13C}" type="presOf" srcId="{33F07388-2780-4767-B679-B33603090F05}" destId="{7C970BD7-ACBB-4ECD-9963-26C05713B9B3}" srcOrd="0" destOrd="0" presId="urn:microsoft.com/office/officeart/2005/8/layout/venn1"/>
    <dgm:cxn modelId="{3D8F7EBF-0D6F-4E33-A871-83D6826F8B17}" type="presOf" srcId="{83279458-24DF-48BE-AFD9-A123E6E81D29}" destId="{65D1AA0C-119F-4107-BCF6-C216DB01CCD7}" srcOrd="0" destOrd="0" presId="urn:microsoft.com/office/officeart/2005/8/layout/venn1"/>
    <dgm:cxn modelId="{6D2C6DC2-973A-4ED4-BC7E-4EDD4951DFA7}" type="presOf" srcId="{F7A0BD61-0447-453F-91C9-F0FD331CCFED}" destId="{15DE8294-2C12-447F-B821-51DA3E95E841}" srcOrd="0" destOrd="0" presId="urn:microsoft.com/office/officeart/2005/8/layout/venn1"/>
    <dgm:cxn modelId="{7B20F8D4-236D-494A-B647-40F36BEB2028}" srcId="{33F07388-2780-4767-B679-B33603090F05}" destId="{83279458-24DF-48BE-AFD9-A123E6E81D29}" srcOrd="0" destOrd="0" parTransId="{F5E69DDF-B583-42E0-88ED-FE126E085704}" sibTransId="{EA5A1E51-20EF-4F19-93AA-51A32B9E0600}"/>
    <dgm:cxn modelId="{6F4437EE-368C-4E19-86E7-76CE66310592}" type="presOf" srcId="{7C5F5AA1-53A2-475B-B1BD-877D2D213CBD}" destId="{5961AFBD-E755-4386-81AC-41716D1DDB9B}" srcOrd="0" destOrd="0" presId="urn:microsoft.com/office/officeart/2005/8/layout/venn1"/>
    <dgm:cxn modelId="{54A389A1-672C-4AA4-9120-128E9AF55517}" type="presParOf" srcId="{7C970BD7-ACBB-4ECD-9963-26C05713B9B3}" destId="{65D1AA0C-119F-4107-BCF6-C216DB01CCD7}" srcOrd="0" destOrd="0" presId="urn:microsoft.com/office/officeart/2005/8/layout/venn1"/>
    <dgm:cxn modelId="{F6092EA5-AC56-4FE1-A205-163DD038FC6B}" type="presParOf" srcId="{7C970BD7-ACBB-4ECD-9963-26C05713B9B3}" destId="{1995AA99-AB2C-47E8-B67A-73AE013A19DD}" srcOrd="1" destOrd="0" presId="urn:microsoft.com/office/officeart/2005/8/layout/venn1"/>
    <dgm:cxn modelId="{DFC00F0C-ECBA-4930-9ECA-FB519A3D5AC2}" type="presParOf" srcId="{7C970BD7-ACBB-4ECD-9963-26C05713B9B3}" destId="{15DE8294-2C12-447F-B821-51DA3E95E841}" srcOrd="2" destOrd="0" presId="urn:microsoft.com/office/officeart/2005/8/layout/venn1"/>
    <dgm:cxn modelId="{226A68D9-5F7D-4F7B-9902-D0D6C4CAFEA7}" type="presParOf" srcId="{7C970BD7-ACBB-4ECD-9963-26C05713B9B3}" destId="{0CF411BC-1CA4-49B8-97ED-12E73E2A9DA1}" srcOrd="3" destOrd="0" presId="urn:microsoft.com/office/officeart/2005/8/layout/venn1"/>
    <dgm:cxn modelId="{AD35DE5C-0D03-4EE3-B595-EBF750A4B1D6}" type="presParOf" srcId="{7C970BD7-ACBB-4ECD-9963-26C05713B9B3}" destId="{5961AFBD-E755-4386-81AC-41716D1DDB9B}" srcOrd="4" destOrd="0" presId="urn:microsoft.com/office/officeart/2005/8/layout/venn1"/>
    <dgm:cxn modelId="{76A0E5EE-C990-4173-A084-32C168076A2E}" type="presParOf" srcId="{7C970BD7-ACBB-4ECD-9963-26C05713B9B3}" destId="{B9A01B43-00BB-4998-AFFC-26C712E1A29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7924B-8089-4C1C-87CC-32F625646F4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BR"/>
        </a:p>
      </dgm:t>
    </dgm:pt>
    <dgm:pt modelId="{9F87893E-6620-49E4-842A-903ADFDF6BCF}">
      <dgm:prSet phldrT="[Texto]" phldr="1"/>
      <dgm:spPr/>
      <dgm:t>
        <a:bodyPr/>
        <a:lstStyle/>
        <a:p>
          <a:endParaRPr lang="pt-BR"/>
        </a:p>
      </dgm:t>
    </dgm:pt>
    <dgm:pt modelId="{4F8CBCD9-35C6-410C-9491-DC6A4C3694A9}" type="parTrans" cxnId="{97747CFE-4C5D-4BA6-B938-6A4D2F5AF324}">
      <dgm:prSet/>
      <dgm:spPr/>
      <dgm:t>
        <a:bodyPr/>
        <a:lstStyle/>
        <a:p>
          <a:endParaRPr lang="pt-BR"/>
        </a:p>
      </dgm:t>
    </dgm:pt>
    <dgm:pt modelId="{1E74EE0E-A100-4C4B-BBEB-FFBF6425AAC8}" type="sibTrans" cxnId="{97747CFE-4C5D-4BA6-B938-6A4D2F5AF324}">
      <dgm:prSet/>
      <dgm:spPr/>
      <dgm:t>
        <a:bodyPr/>
        <a:lstStyle/>
        <a:p>
          <a:endParaRPr lang="pt-BR"/>
        </a:p>
      </dgm:t>
    </dgm:pt>
    <dgm:pt modelId="{A70A682C-06F7-4C27-8D50-AF57D0012C36}">
      <dgm:prSet phldrT="[Texto]" phldr="1"/>
      <dgm:spPr/>
      <dgm:t>
        <a:bodyPr/>
        <a:lstStyle/>
        <a:p>
          <a:endParaRPr lang="pt-BR"/>
        </a:p>
      </dgm:t>
    </dgm:pt>
    <dgm:pt modelId="{A515A424-2CE0-40F3-8DB6-372ADCF16044}" type="parTrans" cxnId="{B6010B8D-7C62-4799-9DBE-4A88FE1D9CF7}">
      <dgm:prSet/>
      <dgm:spPr/>
      <dgm:t>
        <a:bodyPr/>
        <a:lstStyle/>
        <a:p>
          <a:endParaRPr lang="pt-BR"/>
        </a:p>
      </dgm:t>
    </dgm:pt>
    <dgm:pt modelId="{BA3D8019-8513-430C-8A97-B01B67D81BCB}" type="sibTrans" cxnId="{B6010B8D-7C62-4799-9DBE-4A88FE1D9CF7}">
      <dgm:prSet/>
      <dgm:spPr/>
      <dgm:t>
        <a:bodyPr/>
        <a:lstStyle/>
        <a:p>
          <a:endParaRPr lang="pt-BR"/>
        </a:p>
      </dgm:t>
    </dgm:pt>
    <dgm:pt modelId="{0452540B-D0D5-44E8-980F-DFAEDB3E0396}">
      <dgm:prSet phldrT="[Texto]" phldr="1"/>
      <dgm:spPr/>
      <dgm:t>
        <a:bodyPr/>
        <a:lstStyle/>
        <a:p>
          <a:endParaRPr lang="pt-BR"/>
        </a:p>
      </dgm:t>
    </dgm:pt>
    <dgm:pt modelId="{5A2E6BBC-50BA-41B5-8C31-A09B06901795}" type="parTrans" cxnId="{C7BA4058-C61E-41C9-80C2-67B80B7E9F18}">
      <dgm:prSet/>
      <dgm:spPr/>
      <dgm:t>
        <a:bodyPr/>
        <a:lstStyle/>
        <a:p>
          <a:endParaRPr lang="pt-BR"/>
        </a:p>
      </dgm:t>
    </dgm:pt>
    <dgm:pt modelId="{F9C6A3A8-74B4-4D16-BF5E-6558A25AD2A3}" type="sibTrans" cxnId="{C7BA4058-C61E-41C9-80C2-67B80B7E9F18}">
      <dgm:prSet/>
      <dgm:spPr/>
      <dgm:t>
        <a:bodyPr/>
        <a:lstStyle/>
        <a:p>
          <a:endParaRPr lang="pt-BR"/>
        </a:p>
      </dgm:t>
    </dgm:pt>
    <dgm:pt modelId="{C4729E5E-FAA5-4BCF-960C-BA607BE6C5F7}">
      <dgm:prSet phldrT="[Texto]" phldr="1"/>
      <dgm:spPr/>
      <dgm:t>
        <a:bodyPr/>
        <a:lstStyle/>
        <a:p>
          <a:endParaRPr lang="pt-BR"/>
        </a:p>
      </dgm:t>
    </dgm:pt>
    <dgm:pt modelId="{AACC5D33-9ADC-49FF-A81A-1EB9DC095561}" type="parTrans" cxnId="{DABC97CA-78AA-4CFE-B5A0-BF163F00B1F5}">
      <dgm:prSet/>
      <dgm:spPr/>
      <dgm:t>
        <a:bodyPr/>
        <a:lstStyle/>
        <a:p>
          <a:endParaRPr lang="pt-BR"/>
        </a:p>
      </dgm:t>
    </dgm:pt>
    <dgm:pt modelId="{286258DB-B1C8-49B5-897D-44B8B95D430D}" type="sibTrans" cxnId="{DABC97CA-78AA-4CFE-B5A0-BF163F00B1F5}">
      <dgm:prSet/>
      <dgm:spPr/>
      <dgm:t>
        <a:bodyPr/>
        <a:lstStyle/>
        <a:p>
          <a:endParaRPr lang="pt-BR"/>
        </a:p>
      </dgm:t>
    </dgm:pt>
    <dgm:pt modelId="{80D0C14C-A03F-4E16-9F0B-2E5B197BC1CD}">
      <dgm:prSet phldrT="[Texto]" phldr="1"/>
      <dgm:spPr/>
      <dgm:t>
        <a:bodyPr/>
        <a:lstStyle/>
        <a:p>
          <a:endParaRPr lang="pt-BR"/>
        </a:p>
      </dgm:t>
    </dgm:pt>
    <dgm:pt modelId="{9AD0C567-BB1A-4DDA-8F40-AB2C58A1D7FD}" type="parTrans" cxnId="{D7EFAF59-B205-4E79-A038-2A6FA2A9C3AC}">
      <dgm:prSet/>
      <dgm:spPr/>
      <dgm:t>
        <a:bodyPr/>
        <a:lstStyle/>
        <a:p>
          <a:endParaRPr lang="pt-BR"/>
        </a:p>
      </dgm:t>
    </dgm:pt>
    <dgm:pt modelId="{EF2D81D6-5B31-4031-9C4D-CF1564CB4AD1}" type="sibTrans" cxnId="{D7EFAF59-B205-4E79-A038-2A6FA2A9C3AC}">
      <dgm:prSet/>
      <dgm:spPr/>
      <dgm:t>
        <a:bodyPr/>
        <a:lstStyle/>
        <a:p>
          <a:endParaRPr lang="pt-BR"/>
        </a:p>
      </dgm:t>
    </dgm:pt>
    <dgm:pt modelId="{97E99B9E-E2D3-4546-BA5F-F94621DEE552}">
      <dgm:prSet phldrT="[Texto]" phldr="1"/>
      <dgm:spPr/>
      <dgm:t>
        <a:bodyPr/>
        <a:lstStyle/>
        <a:p>
          <a:endParaRPr lang="pt-BR"/>
        </a:p>
      </dgm:t>
    </dgm:pt>
    <dgm:pt modelId="{555CCD84-0541-4E47-97C0-3E7F3A60F7EE}" type="parTrans" cxnId="{09F7020B-7350-4538-83B8-4957AA168F62}">
      <dgm:prSet/>
      <dgm:spPr/>
      <dgm:t>
        <a:bodyPr/>
        <a:lstStyle/>
        <a:p>
          <a:endParaRPr lang="pt-BR"/>
        </a:p>
      </dgm:t>
    </dgm:pt>
    <dgm:pt modelId="{F39D7CA8-AA9B-45E1-9F2B-CA1D39EDC0E4}" type="sibTrans" cxnId="{09F7020B-7350-4538-83B8-4957AA168F62}">
      <dgm:prSet/>
      <dgm:spPr/>
      <dgm:t>
        <a:bodyPr/>
        <a:lstStyle/>
        <a:p>
          <a:endParaRPr lang="pt-BR"/>
        </a:p>
      </dgm:t>
    </dgm:pt>
    <dgm:pt modelId="{43A2C35A-4E0F-4525-903B-7D24C6F6F52A}">
      <dgm:prSet phldrT="[Texto]" phldr="1"/>
      <dgm:spPr/>
      <dgm:t>
        <a:bodyPr/>
        <a:lstStyle/>
        <a:p>
          <a:endParaRPr lang="pt-BR"/>
        </a:p>
      </dgm:t>
    </dgm:pt>
    <dgm:pt modelId="{5983321B-6DE9-4213-BDD3-D7EA0F34ABE6}" type="parTrans" cxnId="{175F2088-3ED5-4B89-B86F-84769A6F9CEC}">
      <dgm:prSet/>
      <dgm:spPr/>
      <dgm:t>
        <a:bodyPr/>
        <a:lstStyle/>
        <a:p>
          <a:endParaRPr lang="pt-BR"/>
        </a:p>
      </dgm:t>
    </dgm:pt>
    <dgm:pt modelId="{2AFA294C-2731-4791-955F-CA0E2AAC6861}" type="sibTrans" cxnId="{175F2088-3ED5-4B89-B86F-84769A6F9CEC}">
      <dgm:prSet/>
      <dgm:spPr/>
      <dgm:t>
        <a:bodyPr/>
        <a:lstStyle/>
        <a:p>
          <a:endParaRPr lang="pt-BR"/>
        </a:p>
      </dgm:t>
    </dgm:pt>
    <dgm:pt modelId="{0BEB6724-8485-4E36-8CC9-B35C83EC1D8F}">
      <dgm:prSet phldrT="[Texto]" phldr="1"/>
      <dgm:spPr/>
      <dgm:t>
        <a:bodyPr/>
        <a:lstStyle/>
        <a:p>
          <a:endParaRPr lang="pt-BR"/>
        </a:p>
      </dgm:t>
    </dgm:pt>
    <dgm:pt modelId="{9435ACF7-2F19-4748-A26D-B86C8AF6D49F}" type="parTrans" cxnId="{17A56DC5-8E37-4DD6-9DF7-13AE52D72522}">
      <dgm:prSet/>
      <dgm:spPr/>
      <dgm:t>
        <a:bodyPr/>
        <a:lstStyle/>
        <a:p>
          <a:endParaRPr lang="pt-BR"/>
        </a:p>
      </dgm:t>
    </dgm:pt>
    <dgm:pt modelId="{CC7AC74C-D17A-49E5-BF43-B6C20A9FC0F0}" type="sibTrans" cxnId="{17A56DC5-8E37-4DD6-9DF7-13AE52D72522}">
      <dgm:prSet/>
      <dgm:spPr/>
      <dgm:t>
        <a:bodyPr/>
        <a:lstStyle/>
        <a:p>
          <a:endParaRPr lang="pt-BR"/>
        </a:p>
      </dgm:t>
    </dgm:pt>
    <dgm:pt modelId="{67FC879E-90BD-49BF-BF20-155238C27728}">
      <dgm:prSet phldrT="[Texto]" phldr="1"/>
      <dgm:spPr/>
      <dgm:t>
        <a:bodyPr/>
        <a:lstStyle/>
        <a:p>
          <a:endParaRPr lang="pt-BR"/>
        </a:p>
      </dgm:t>
    </dgm:pt>
    <dgm:pt modelId="{E310607D-DB21-44BF-B478-305759E51091}" type="parTrans" cxnId="{BFD3850C-DEA7-49A2-ADD0-AE745241B424}">
      <dgm:prSet/>
      <dgm:spPr/>
      <dgm:t>
        <a:bodyPr/>
        <a:lstStyle/>
        <a:p>
          <a:endParaRPr lang="pt-BR"/>
        </a:p>
      </dgm:t>
    </dgm:pt>
    <dgm:pt modelId="{C7905C97-A840-4EC3-BF1B-76529C14F72E}" type="sibTrans" cxnId="{BFD3850C-DEA7-49A2-ADD0-AE745241B424}">
      <dgm:prSet/>
      <dgm:spPr/>
      <dgm:t>
        <a:bodyPr/>
        <a:lstStyle/>
        <a:p>
          <a:endParaRPr lang="pt-BR"/>
        </a:p>
      </dgm:t>
    </dgm:pt>
    <dgm:pt modelId="{FEA053F4-A0D4-44F7-AC7D-9AC72A47853A}" type="pres">
      <dgm:prSet presAssocID="{1E37924B-8089-4C1C-87CC-32F625646F4E}" presName="linear" presStyleCnt="0">
        <dgm:presLayoutVars>
          <dgm:dir/>
          <dgm:resizeHandles val="exact"/>
        </dgm:presLayoutVars>
      </dgm:prSet>
      <dgm:spPr/>
    </dgm:pt>
    <dgm:pt modelId="{ACB923C8-A919-4821-80D6-CB9BEE06E033}" type="pres">
      <dgm:prSet presAssocID="{9F87893E-6620-49E4-842A-903ADFDF6BCF}" presName="comp" presStyleCnt="0"/>
      <dgm:spPr/>
    </dgm:pt>
    <dgm:pt modelId="{956054DA-E4AC-4F94-A0B7-670E82623B9F}" type="pres">
      <dgm:prSet presAssocID="{9F87893E-6620-49E4-842A-903ADFDF6BCF}" presName="box" presStyleLbl="node1" presStyleIdx="0" presStyleCnt="3"/>
      <dgm:spPr/>
    </dgm:pt>
    <dgm:pt modelId="{E1A3CA9C-D6D2-4780-B336-0C50A299960D}" type="pres">
      <dgm:prSet presAssocID="{9F87893E-6620-49E4-842A-903ADFDF6BCF}" presName="img" presStyleLbl="fgImgPlace1" presStyleIdx="0" presStyleCnt="3"/>
      <dgm:spPr/>
    </dgm:pt>
    <dgm:pt modelId="{965281CF-BCDE-4819-AC14-242A5351DA2F}" type="pres">
      <dgm:prSet presAssocID="{9F87893E-6620-49E4-842A-903ADFDF6BCF}" presName="text" presStyleLbl="node1" presStyleIdx="0" presStyleCnt="3">
        <dgm:presLayoutVars>
          <dgm:bulletEnabled val="1"/>
        </dgm:presLayoutVars>
      </dgm:prSet>
      <dgm:spPr/>
    </dgm:pt>
    <dgm:pt modelId="{8C7F8FC2-294D-41D3-A5E2-BE9FC23BAB09}" type="pres">
      <dgm:prSet presAssocID="{1E74EE0E-A100-4C4B-BBEB-FFBF6425AAC8}" presName="spacer" presStyleCnt="0"/>
      <dgm:spPr/>
    </dgm:pt>
    <dgm:pt modelId="{B6DE1679-7663-4293-8DDB-0EBB689AF851}" type="pres">
      <dgm:prSet presAssocID="{C4729E5E-FAA5-4BCF-960C-BA607BE6C5F7}" presName="comp" presStyleCnt="0"/>
      <dgm:spPr/>
    </dgm:pt>
    <dgm:pt modelId="{C711AEDE-8D13-4D22-B018-3BD6BE666E2E}" type="pres">
      <dgm:prSet presAssocID="{C4729E5E-FAA5-4BCF-960C-BA607BE6C5F7}" presName="box" presStyleLbl="node1" presStyleIdx="1" presStyleCnt="3"/>
      <dgm:spPr/>
    </dgm:pt>
    <dgm:pt modelId="{8255AAF4-0DDB-4F8C-974D-335E3E3B298E}" type="pres">
      <dgm:prSet presAssocID="{C4729E5E-FAA5-4BCF-960C-BA607BE6C5F7}" presName="img" presStyleLbl="fgImgPlace1" presStyleIdx="1" presStyleCnt="3"/>
      <dgm:spPr/>
    </dgm:pt>
    <dgm:pt modelId="{2CF3A3AE-25A5-49D4-BA03-5855B20B2EA8}" type="pres">
      <dgm:prSet presAssocID="{C4729E5E-FAA5-4BCF-960C-BA607BE6C5F7}" presName="text" presStyleLbl="node1" presStyleIdx="1" presStyleCnt="3">
        <dgm:presLayoutVars>
          <dgm:bulletEnabled val="1"/>
        </dgm:presLayoutVars>
      </dgm:prSet>
      <dgm:spPr/>
    </dgm:pt>
    <dgm:pt modelId="{3D8AC2E5-FE27-485E-861E-466560933C22}" type="pres">
      <dgm:prSet presAssocID="{286258DB-B1C8-49B5-897D-44B8B95D430D}" presName="spacer" presStyleCnt="0"/>
      <dgm:spPr/>
    </dgm:pt>
    <dgm:pt modelId="{A1CEF30B-BF94-4A4A-84DF-F82093A0385C}" type="pres">
      <dgm:prSet presAssocID="{43A2C35A-4E0F-4525-903B-7D24C6F6F52A}" presName="comp" presStyleCnt="0"/>
      <dgm:spPr/>
    </dgm:pt>
    <dgm:pt modelId="{554F6B7E-1448-42A5-9E44-DC008E70DDE0}" type="pres">
      <dgm:prSet presAssocID="{43A2C35A-4E0F-4525-903B-7D24C6F6F52A}" presName="box" presStyleLbl="node1" presStyleIdx="2" presStyleCnt="3"/>
      <dgm:spPr/>
    </dgm:pt>
    <dgm:pt modelId="{44F4E78E-417F-4BEB-BA25-1757033AA00E}" type="pres">
      <dgm:prSet presAssocID="{43A2C35A-4E0F-4525-903B-7D24C6F6F52A}" presName="img" presStyleLbl="fgImgPlace1" presStyleIdx="2" presStyleCnt="3"/>
      <dgm:spPr/>
    </dgm:pt>
    <dgm:pt modelId="{4132A78E-16AA-480B-B113-A5A49ABDD8C8}" type="pres">
      <dgm:prSet presAssocID="{43A2C35A-4E0F-4525-903B-7D24C6F6F52A}" presName="text" presStyleLbl="node1" presStyleIdx="2" presStyleCnt="3">
        <dgm:presLayoutVars>
          <dgm:bulletEnabled val="1"/>
        </dgm:presLayoutVars>
      </dgm:prSet>
      <dgm:spPr/>
    </dgm:pt>
  </dgm:ptLst>
  <dgm:cxnLst>
    <dgm:cxn modelId="{46437109-12FD-4563-9FDE-6E9A12790E23}" type="presOf" srcId="{43A2C35A-4E0F-4525-903B-7D24C6F6F52A}" destId="{4132A78E-16AA-480B-B113-A5A49ABDD8C8}" srcOrd="1" destOrd="0" presId="urn:microsoft.com/office/officeart/2005/8/layout/vList4"/>
    <dgm:cxn modelId="{09F7020B-7350-4538-83B8-4957AA168F62}" srcId="{C4729E5E-FAA5-4BCF-960C-BA607BE6C5F7}" destId="{97E99B9E-E2D3-4546-BA5F-F94621DEE552}" srcOrd="1" destOrd="0" parTransId="{555CCD84-0541-4E47-97C0-3E7F3A60F7EE}" sibTransId="{F39D7CA8-AA9B-45E1-9F2B-CA1D39EDC0E4}"/>
    <dgm:cxn modelId="{BFD3850C-DEA7-49A2-ADD0-AE745241B424}" srcId="{43A2C35A-4E0F-4525-903B-7D24C6F6F52A}" destId="{67FC879E-90BD-49BF-BF20-155238C27728}" srcOrd="1" destOrd="0" parTransId="{E310607D-DB21-44BF-B478-305759E51091}" sibTransId="{C7905C97-A840-4EC3-BF1B-76529C14F72E}"/>
    <dgm:cxn modelId="{DFFAD00E-F43B-49AE-BA4B-B55D6E087AAC}" type="presOf" srcId="{43A2C35A-4E0F-4525-903B-7D24C6F6F52A}" destId="{554F6B7E-1448-42A5-9E44-DC008E70DDE0}" srcOrd="0" destOrd="0" presId="urn:microsoft.com/office/officeart/2005/8/layout/vList4"/>
    <dgm:cxn modelId="{6C61A21A-9267-4BAE-B617-D9A9F2358684}" type="presOf" srcId="{97E99B9E-E2D3-4546-BA5F-F94621DEE552}" destId="{C711AEDE-8D13-4D22-B018-3BD6BE666E2E}" srcOrd="0" destOrd="2" presId="urn:microsoft.com/office/officeart/2005/8/layout/vList4"/>
    <dgm:cxn modelId="{88179A1D-C040-494B-8016-5AC063A3F3A3}" type="presOf" srcId="{67FC879E-90BD-49BF-BF20-155238C27728}" destId="{4132A78E-16AA-480B-B113-A5A49ABDD8C8}" srcOrd="1" destOrd="2" presId="urn:microsoft.com/office/officeart/2005/8/layout/vList4"/>
    <dgm:cxn modelId="{7F74F22D-D3D1-4445-9FF6-89E535340700}" type="presOf" srcId="{A70A682C-06F7-4C27-8D50-AF57D0012C36}" destId="{956054DA-E4AC-4F94-A0B7-670E82623B9F}" srcOrd="0" destOrd="1" presId="urn:microsoft.com/office/officeart/2005/8/layout/vList4"/>
    <dgm:cxn modelId="{76DAD135-5928-4B63-9733-837F3933367F}" type="presOf" srcId="{A70A682C-06F7-4C27-8D50-AF57D0012C36}" destId="{965281CF-BCDE-4819-AC14-242A5351DA2F}" srcOrd="1" destOrd="1" presId="urn:microsoft.com/office/officeart/2005/8/layout/vList4"/>
    <dgm:cxn modelId="{CE4CB736-BE7A-436D-9632-98131F7C41AF}" type="presOf" srcId="{80D0C14C-A03F-4E16-9F0B-2E5B197BC1CD}" destId="{C711AEDE-8D13-4D22-B018-3BD6BE666E2E}" srcOrd="0" destOrd="1" presId="urn:microsoft.com/office/officeart/2005/8/layout/vList4"/>
    <dgm:cxn modelId="{53EE063E-8B08-4129-AE89-645D1459D06A}" type="presOf" srcId="{0BEB6724-8485-4E36-8CC9-B35C83EC1D8F}" destId="{4132A78E-16AA-480B-B113-A5A49ABDD8C8}" srcOrd="1" destOrd="1" presId="urn:microsoft.com/office/officeart/2005/8/layout/vList4"/>
    <dgm:cxn modelId="{C7BA4058-C61E-41C9-80C2-67B80B7E9F18}" srcId="{9F87893E-6620-49E4-842A-903ADFDF6BCF}" destId="{0452540B-D0D5-44E8-980F-DFAEDB3E0396}" srcOrd="1" destOrd="0" parTransId="{5A2E6BBC-50BA-41B5-8C31-A09B06901795}" sibTransId="{F9C6A3A8-74B4-4D16-BF5E-6558A25AD2A3}"/>
    <dgm:cxn modelId="{43EE8C59-5754-49AC-8719-D7B724945FA9}" type="presOf" srcId="{80D0C14C-A03F-4E16-9F0B-2E5B197BC1CD}" destId="{2CF3A3AE-25A5-49D4-BA03-5855B20B2EA8}" srcOrd="1" destOrd="1" presId="urn:microsoft.com/office/officeart/2005/8/layout/vList4"/>
    <dgm:cxn modelId="{D7EFAF59-B205-4E79-A038-2A6FA2A9C3AC}" srcId="{C4729E5E-FAA5-4BCF-960C-BA607BE6C5F7}" destId="{80D0C14C-A03F-4E16-9F0B-2E5B197BC1CD}" srcOrd="0" destOrd="0" parTransId="{9AD0C567-BB1A-4DDA-8F40-AB2C58A1D7FD}" sibTransId="{EF2D81D6-5B31-4031-9C4D-CF1564CB4AD1}"/>
    <dgm:cxn modelId="{10971971-7EAF-4B90-8E93-752F6787ECBC}" type="presOf" srcId="{67FC879E-90BD-49BF-BF20-155238C27728}" destId="{554F6B7E-1448-42A5-9E44-DC008E70DDE0}" srcOrd="0" destOrd="2" presId="urn:microsoft.com/office/officeart/2005/8/layout/vList4"/>
    <dgm:cxn modelId="{1957D379-8646-4C1F-955A-0D7E54477818}" type="presOf" srcId="{C4729E5E-FAA5-4BCF-960C-BA607BE6C5F7}" destId="{2CF3A3AE-25A5-49D4-BA03-5855B20B2EA8}" srcOrd="1" destOrd="0" presId="urn:microsoft.com/office/officeart/2005/8/layout/vList4"/>
    <dgm:cxn modelId="{175F2088-3ED5-4B89-B86F-84769A6F9CEC}" srcId="{1E37924B-8089-4C1C-87CC-32F625646F4E}" destId="{43A2C35A-4E0F-4525-903B-7D24C6F6F52A}" srcOrd="2" destOrd="0" parTransId="{5983321B-6DE9-4213-BDD3-D7EA0F34ABE6}" sibTransId="{2AFA294C-2731-4791-955F-CA0E2AAC6861}"/>
    <dgm:cxn modelId="{85F44B89-0C95-490B-A867-0C725ABA0ECC}" type="presOf" srcId="{0BEB6724-8485-4E36-8CC9-B35C83EC1D8F}" destId="{554F6B7E-1448-42A5-9E44-DC008E70DDE0}" srcOrd="0" destOrd="1" presId="urn:microsoft.com/office/officeart/2005/8/layout/vList4"/>
    <dgm:cxn modelId="{B6010B8D-7C62-4799-9DBE-4A88FE1D9CF7}" srcId="{9F87893E-6620-49E4-842A-903ADFDF6BCF}" destId="{A70A682C-06F7-4C27-8D50-AF57D0012C36}" srcOrd="0" destOrd="0" parTransId="{A515A424-2CE0-40F3-8DB6-372ADCF16044}" sibTransId="{BA3D8019-8513-430C-8A97-B01B67D81BCB}"/>
    <dgm:cxn modelId="{69651DA3-AE6D-454C-9666-B810BAAAD6A1}" type="presOf" srcId="{9F87893E-6620-49E4-842A-903ADFDF6BCF}" destId="{956054DA-E4AC-4F94-A0B7-670E82623B9F}" srcOrd="0" destOrd="0" presId="urn:microsoft.com/office/officeart/2005/8/layout/vList4"/>
    <dgm:cxn modelId="{2F3782AB-66A4-4A54-BB8E-339448A5396C}" type="presOf" srcId="{0452540B-D0D5-44E8-980F-DFAEDB3E0396}" destId="{965281CF-BCDE-4819-AC14-242A5351DA2F}" srcOrd="1" destOrd="2" presId="urn:microsoft.com/office/officeart/2005/8/layout/vList4"/>
    <dgm:cxn modelId="{8271A4AD-1EAD-40CC-9374-BECACD996AF5}" type="presOf" srcId="{1E37924B-8089-4C1C-87CC-32F625646F4E}" destId="{FEA053F4-A0D4-44F7-AC7D-9AC72A47853A}" srcOrd="0" destOrd="0" presId="urn:microsoft.com/office/officeart/2005/8/layout/vList4"/>
    <dgm:cxn modelId="{20AA78B8-A2AE-48F1-B611-E13A863D461A}" type="presOf" srcId="{97E99B9E-E2D3-4546-BA5F-F94621DEE552}" destId="{2CF3A3AE-25A5-49D4-BA03-5855B20B2EA8}" srcOrd="1" destOrd="2" presId="urn:microsoft.com/office/officeart/2005/8/layout/vList4"/>
    <dgm:cxn modelId="{17A56DC5-8E37-4DD6-9DF7-13AE52D72522}" srcId="{43A2C35A-4E0F-4525-903B-7D24C6F6F52A}" destId="{0BEB6724-8485-4E36-8CC9-B35C83EC1D8F}" srcOrd="0" destOrd="0" parTransId="{9435ACF7-2F19-4748-A26D-B86C8AF6D49F}" sibTransId="{CC7AC74C-D17A-49E5-BF43-B6C20A9FC0F0}"/>
    <dgm:cxn modelId="{DABC97CA-78AA-4CFE-B5A0-BF163F00B1F5}" srcId="{1E37924B-8089-4C1C-87CC-32F625646F4E}" destId="{C4729E5E-FAA5-4BCF-960C-BA607BE6C5F7}" srcOrd="1" destOrd="0" parTransId="{AACC5D33-9ADC-49FF-A81A-1EB9DC095561}" sibTransId="{286258DB-B1C8-49B5-897D-44B8B95D430D}"/>
    <dgm:cxn modelId="{CDFF09D2-F0CC-4B0B-81A4-D30025BBC4F3}" type="presOf" srcId="{9F87893E-6620-49E4-842A-903ADFDF6BCF}" destId="{965281CF-BCDE-4819-AC14-242A5351DA2F}" srcOrd="1" destOrd="0" presId="urn:microsoft.com/office/officeart/2005/8/layout/vList4"/>
    <dgm:cxn modelId="{AF388DD5-257E-486B-BFFB-55BBB8C959D0}" type="presOf" srcId="{0452540B-D0D5-44E8-980F-DFAEDB3E0396}" destId="{956054DA-E4AC-4F94-A0B7-670E82623B9F}" srcOrd="0" destOrd="2" presId="urn:microsoft.com/office/officeart/2005/8/layout/vList4"/>
    <dgm:cxn modelId="{56A5DDF6-D53C-4A18-8A16-F7165E87812C}" type="presOf" srcId="{C4729E5E-FAA5-4BCF-960C-BA607BE6C5F7}" destId="{C711AEDE-8D13-4D22-B018-3BD6BE666E2E}" srcOrd="0" destOrd="0" presId="urn:microsoft.com/office/officeart/2005/8/layout/vList4"/>
    <dgm:cxn modelId="{97747CFE-4C5D-4BA6-B938-6A4D2F5AF324}" srcId="{1E37924B-8089-4C1C-87CC-32F625646F4E}" destId="{9F87893E-6620-49E4-842A-903ADFDF6BCF}" srcOrd="0" destOrd="0" parTransId="{4F8CBCD9-35C6-410C-9491-DC6A4C3694A9}" sibTransId="{1E74EE0E-A100-4C4B-BBEB-FFBF6425AAC8}"/>
    <dgm:cxn modelId="{6F879B23-A14B-4D20-B906-EFF4E5759D83}" type="presParOf" srcId="{FEA053F4-A0D4-44F7-AC7D-9AC72A47853A}" destId="{ACB923C8-A919-4821-80D6-CB9BEE06E033}" srcOrd="0" destOrd="0" presId="urn:microsoft.com/office/officeart/2005/8/layout/vList4"/>
    <dgm:cxn modelId="{5792965C-4D68-4A1B-B2E8-92736EA1FD7D}" type="presParOf" srcId="{ACB923C8-A919-4821-80D6-CB9BEE06E033}" destId="{956054DA-E4AC-4F94-A0B7-670E82623B9F}" srcOrd="0" destOrd="0" presId="urn:microsoft.com/office/officeart/2005/8/layout/vList4"/>
    <dgm:cxn modelId="{0B7EE455-BAB9-4D29-9167-98D88780D5B8}" type="presParOf" srcId="{ACB923C8-A919-4821-80D6-CB9BEE06E033}" destId="{E1A3CA9C-D6D2-4780-B336-0C50A299960D}" srcOrd="1" destOrd="0" presId="urn:microsoft.com/office/officeart/2005/8/layout/vList4"/>
    <dgm:cxn modelId="{CFCC1CD4-6C5E-4690-BB28-7AE43C656067}" type="presParOf" srcId="{ACB923C8-A919-4821-80D6-CB9BEE06E033}" destId="{965281CF-BCDE-4819-AC14-242A5351DA2F}" srcOrd="2" destOrd="0" presId="urn:microsoft.com/office/officeart/2005/8/layout/vList4"/>
    <dgm:cxn modelId="{636E0257-85F2-407B-9ADD-017C0394B3A9}" type="presParOf" srcId="{FEA053F4-A0D4-44F7-AC7D-9AC72A47853A}" destId="{8C7F8FC2-294D-41D3-A5E2-BE9FC23BAB09}" srcOrd="1" destOrd="0" presId="urn:microsoft.com/office/officeart/2005/8/layout/vList4"/>
    <dgm:cxn modelId="{3A877FF8-0FB9-4209-B88D-C6C1BD390DCC}" type="presParOf" srcId="{FEA053F4-A0D4-44F7-AC7D-9AC72A47853A}" destId="{B6DE1679-7663-4293-8DDB-0EBB689AF851}" srcOrd="2" destOrd="0" presId="urn:microsoft.com/office/officeart/2005/8/layout/vList4"/>
    <dgm:cxn modelId="{9CE8AB72-9B8D-4EB1-820F-6FE59CC2FFB0}" type="presParOf" srcId="{B6DE1679-7663-4293-8DDB-0EBB689AF851}" destId="{C711AEDE-8D13-4D22-B018-3BD6BE666E2E}" srcOrd="0" destOrd="0" presId="urn:microsoft.com/office/officeart/2005/8/layout/vList4"/>
    <dgm:cxn modelId="{F17704DE-B9D2-46C3-9E56-0BAAA36F172E}" type="presParOf" srcId="{B6DE1679-7663-4293-8DDB-0EBB689AF851}" destId="{8255AAF4-0DDB-4F8C-974D-335E3E3B298E}" srcOrd="1" destOrd="0" presId="urn:microsoft.com/office/officeart/2005/8/layout/vList4"/>
    <dgm:cxn modelId="{5AFB0FC3-27AE-41AF-A1FE-AA3933D79841}" type="presParOf" srcId="{B6DE1679-7663-4293-8DDB-0EBB689AF851}" destId="{2CF3A3AE-25A5-49D4-BA03-5855B20B2EA8}" srcOrd="2" destOrd="0" presId="urn:microsoft.com/office/officeart/2005/8/layout/vList4"/>
    <dgm:cxn modelId="{5A176BF7-8EB3-4F83-A64D-1795F5D9963A}" type="presParOf" srcId="{FEA053F4-A0D4-44F7-AC7D-9AC72A47853A}" destId="{3D8AC2E5-FE27-485E-861E-466560933C22}" srcOrd="3" destOrd="0" presId="urn:microsoft.com/office/officeart/2005/8/layout/vList4"/>
    <dgm:cxn modelId="{18567B37-8885-4077-A826-B36375A55A56}" type="presParOf" srcId="{FEA053F4-A0D4-44F7-AC7D-9AC72A47853A}" destId="{A1CEF30B-BF94-4A4A-84DF-F82093A0385C}" srcOrd="4" destOrd="0" presId="urn:microsoft.com/office/officeart/2005/8/layout/vList4"/>
    <dgm:cxn modelId="{26D907FA-6C26-4228-9E84-7D50216A429E}" type="presParOf" srcId="{A1CEF30B-BF94-4A4A-84DF-F82093A0385C}" destId="{554F6B7E-1448-42A5-9E44-DC008E70DDE0}" srcOrd="0" destOrd="0" presId="urn:microsoft.com/office/officeart/2005/8/layout/vList4"/>
    <dgm:cxn modelId="{362CAC3E-B55F-4E8D-8778-E0C2927EFCBD}" type="presParOf" srcId="{A1CEF30B-BF94-4A4A-84DF-F82093A0385C}" destId="{44F4E78E-417F-4BEB-BA25-1757033AA00E}" srcOrd="1" destOrd="0" presId="urn:microsoft.com/office/officeart/2005/8/layout/vList4"/>
    <dgm:cxn modelId="{A468F0F6-8BE7-4132-9076-FFCCCCEA0C7E}" type="presParOf" srcId="{A1CEF30B-BF94-4A4A-84DF-F82093A0385C}" destId="{4132A78E-16AA-480B-B113-A5A49ABDD8C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AA0C-119F-4107-BCF6-C216DB01CCD7}">
      <dsp:nvSpPr>
        <dsp:cNvPr id="0" name=""/>
        <dsp:cNvSpPr/>
      </dsp:nvSpPr>
      <dsp:spPr>
        <a:xfrm>
          <a:off x="3552026" y="0"/>
          <a:ext cx="5065097" cy="50650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4227372" y="886392"/>
        <a:ext cx="3714404" cy="2279293"/>
      </dsp:txXfrm>
    </dsp:sp>
    <dsp:sp modelId="{15DE8294-2C12-447F-B821-51DA3E95E841}">
      <dsp:nvSpPr>
        <dsp:cNvPr id="0" name=""/>
        <dsp:cNvSpPr/>
      </dsp:nvSpPr>
      <dsp:spPr>
        <a:xfrm>
          <a:off x="5682524" y="3271208"/>
          <a:ext cx="5065097" cy="50650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/>
        </a:p>
      </dsp:txBody>
      <dsp:txXfrm>
        <a:off x="7231599" y="4579692"/>
        <a:ext cx="3039058" cy="2785803"/>
      </dsp:txXfrm>
    </dsp:sp>
    <dsp:sp modelId="{5961AFBD-E755-4386-81AC-41716D1DDB9B}">
      <dsp:nvSpPr>
        <dsp:cNvPr id="0" name=""/>
        <dsp:cNvSpPr/>
      </dsp:nvSpPr>
      <dsp:spPr>
        <a:xfrm>
          <a:off x="2027212" y="3271208"/>
          <a:ext cx="5065097" cy="50650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/>
        </a:p>
      </dsp:txBody>
      <dsp:txXfrm>
        <a:off x="2504175" y="4579692"/>
        <a:ext cx="3039058" cy="2785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054DA-E4AC-4F94-A0B7-670E82623B9F}">
      <dsp:nvSpPr>
        <dsp:cNvPr id="0" name=""/>
        <dsp:cNvSpPr/>
      </dsp:nvSpPr>
      <dsp:spPr>
        <a:xfrm>
          <a:off x="0" y="0"/>
          <a:ext cx="11536908" cy="2520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9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</dsp:txBody>
      <dsp:txXfrm>
        <a:off x="2559409" y="0"/>
        <a:ext cx="8977498" cy="2520279"/>
      </dsp:txXfrm>
    </dsp:sp>
    <dsp:sp modelId="{E1A3CA9C-D6D2-4780-B336-0C50A299960D}">
      <dsp:nvSpPr>
        <dsp:cNvPr id="0" name=""/>
        <dsp:cNvSpPr/>
      </dsp:nvSpPr>
      <dsp:spPr>
        <a:xfrm>
          <a:off x="252028" y="252028"/>
          <a:ext cx="2307381" cy="20162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1AEDE-8D13-4D22-B018-3BD6BE666E2E}">
      <dsp:nvSpPr>
        <dsp:cNvPr id="0" name=""/>
        <dsp:cNvSpPr/>
      </dsp:nvSpPr>
      <dsp:spPr>
        <a:xfrm>
          <a:off x="0" y="2772307"/>
          <a:ext cx="11536908" cy="2520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9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</dsp:txBody>
      <dsp:txXfrm>
        <a:off x="2559409" y="2772307"/>
        <a:ext cx="8977498" cy="2520279"/>
      </dsp:txXfrm>
    </dsp:sp>
    <dsp:sp modelId="{8255AAF4-0DDB-4F8C-974D-335E3E3B298E}">
      <dsp:nvSpPr>
        <dsp:cNvPr id="0" name=""/>
        <dsp:cNvSpPr/>
      </dsp:nvSpPr>
      <dsp:spPr>
        <a:xfrm>
          <a:off x="252028" y="3024335"/>
          <a:ext cx="2307381" cy="20162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F6B7E-1448-42A5-9E44-DC008E70DDE0}">
      <dsp:nvSpPr>
        <dsp:cNvPr id="0" name=""/>
        <dsp:cNvSpPr/>
      </dsp:nvSpPr>
      <dsp:spPr>
        <a:xfrm>
          <a:off x="0" y="5544615"/>
          <a:ext cx="11536908" cy="2520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9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800" kern="1200"/>
        </a:p>
      </dsp:txBody>
      <dsp:txXfrm>
        <a:off x="2559409" y="5544615"/>
        <a:ext cx="8977498" cy="2520279"/>
      </dsp:txXfrm>
    </dsp:sp>
    <dsp:sp modelId="{44F4E78E-417F-4BEB-BA25-1757033AA00E}">
      <dsp:nvSpPr>
        <dsp:cNvPr id="0" name=""/>
        <dsp:cNvSpPr/>
      </dsp:nvSpPr>
      <dsp:spPr>
        <a:xfrm>
          <a:off x="252028" y="5796643"/>
          <a:ext cx="2307381" cy="20162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9440" y="0"/>
            <a:ext cx="21534120" cy="3749039"/>
          </a:xfrm>
        </p:spPr>
        <p:txBody>
          <a:bodyPr anchor="ctr">
            <a:noAutofit/>
          </a:bodyPr>
          <a:lstStyle>
            <a:lvl1pPr algn="ctr">
              <a:defRPr sz="8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7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217" y="2204198"/>
            <a:ext cx="29497080" cy="8002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217" y="11020943"/>
            <a:ext cx="29497080" cy="2626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217" y="38372058"/>
            <a:ext cx="7694890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888E-AF54-FB4D-BAB7-57DE92B74137}" type="datetimeFigureOut">
              <a:rPr lang="pt-BR" smtClean="0"/>
              <a:t>30/09/19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8589" y="38372058"/>
            <a:ext cx="11542336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3406" y="38372058"/>
            <a:ext cx="7694890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757C-28F1-5A48-A1B9-2BBB58359D2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308813A-0702-9C49-B94D-1C4916472F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" r="3406" b="26881"/>
          <a:stretch/>
        </p:blipFill>
        <p:spPr>
          <a:xfrm>
            <a:off x="-1" y="39146254"/>
            <a:ext cx="34204275" cy="222262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46D53ED-1484-0548-BFF1-73694E75248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9921"/>
            <a:ext cx="34204275" cy="4724838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BECD001-F0E2-8044-8EA3-65DCF06714FF}"/>
              </a:ext>
            </a:extLst>
          </p:cNvPr>
          <p:cNvSpPr/>
          <p:nvPr userDrawn="1"/>
        </p:nvSpPr>
        <p:spPr>
          <a:xfrm>
            <a:off x="13965885" y="40168554"/>
            <a:ext cx="62677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t-PT" altLang="pt-BR" sz="7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www.Feamig.br</a:t>
            </a:r>
            <a:endParaRPr lang="pt-BR" alt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33168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oleObject" Target="../embeddings/oleObject2.bin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023E8-CCF4-D041-BFF2-4ACADD4C0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4" name="Rectangle 261">
            <a:extLst>
              <a:ext uri="{FF2B5EF4-FFF2-40B4-BE49-F238E27FC236}">
                <a16:creationId xmlns:a16="http://schemas.microsoft.com/office/drawing/2014/main" id="{06F11E93-E8EF-8F4E-B87F-03DFE826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7629525"/>
            <a:ext cx="15859125" cy="306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3573" tIns="206789" rIns="413573" bIns="206789"/>
          <a:lstStyle>
            <a:lvl1pPr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INTRODUÇÃO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Lorem</a:t>
            </a:r>
            <a:r>
              <a:rPr lang="pt-BR" altLang="pt-BR" sz="3600" dirty="0">
                <a:latin typeface="Calibri" panose="020F0502020204030204" pitchFamily="34" charset="0"/>
              </a:rPr>
              <a:t>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sed</a:t>
            </a:r>
            <a:r>
              <a:rPr lang="pt-BR" altLang="pt-BR" sz="3600" dirty="0">
                <a:latin typeface="Calibri" panose="020F0502020204030204" pitchFamily="34" charset="0"/>
              </a:rPr>
              <a:t> do </a:t>
            </a:r>
            <a:r>
              <a:rPr lang="pt-BR" altLang="pt-BR" sz="3600" dirty="0" err="1">
                <a:latin typeface="Calibri" panose="020F0502020204030204" pitchFamily="34" charset="0"/>
              </a:rPr>
              <a:t>eiusmod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tempor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incididunt</a:t>
            </a:r>
            <a:r>
              <a:rPr lang="pt-BR" altLang="pt-BR" sz="3600" dirty="0">
                <a:latin typeface="Calibri" panose="020F0502020204030204" pitchFamily="34" charset="0"/>
              </a:rPr>
              <a:t> ut labore et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magna </a:t>
            </a:r>
            <a:r>
              <a:rPr lang="pt-BR" altLang="pt-BR" sz="3600" dirty="0" err="1">
                <a:latin typeface="Calibri" panose="020F0502020204030204" pitchFamily="34" charset="0"/>
              </a:rPr>
              <a:t>aliqua</a:t>
            </a:r>
            <a:r>
              <a:rPr lang="pt-BR" altLang="pt-BR" sz="3600" dirty="0">
                <a:latin typeface="Calibri" panose="020F0502020204030204" pitchFamily="34" charset="0"/>
              </a:rPr>
              <a:t>. Ut </a:t>
            </a:r>
            <a:r>
              <a:rPr lang="pt-BR" altLang="pt-BR" sz="3600" dirty="0" err="1">
                <a:latin typeface="Calibri" panose="020F0502020204030204" pitchFamily="34" charset="0"/>
              </a:rPr>
              <a:t>enim</a:t>
            </a:r>
            <a:r>
              <a:rPr lang="pt-BR" altLang="pt-BR" sz="3600" dirty="0">
                <a:latin typeface="Calibri" panose="020F0502020204030204" pitchFamily="34" charset="0"/>
              </a:rPr>
              <a:t> ad </a:t>
            </a:r>
            <a:r>
              <a:rPr lang="pt-BR" altLang="pt-BR" sz="3600" dirty="0" err="1">
                <a:latin typeface="Calibri" panose="020F0502020204030204" pitchFamily="34" charset="0"/>
              </a:rPr>
              <a:t>minim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veniam</a:t>
            </a:r>
            <a:r>
              <a:rPr lang="pt-BR" altLang="pt-BR" sz="3600" dirty="0">
                <a:latin typeface="Calibri" panose="020F0502020204030204" pitchFamily="34" charset="0"/>
              </a:rPr>
              <a:t>, quis </a:t>
            </a:r>
            <a:r>
              <a:rPr lang="pt-BR" altLang="pt-BR" sz="3600" dirty="0" err="1">
                <a:latin typeface="Calibri" panose="020F0502020204030204" pitchFamily="34" charset="0"/>
              </a:rPr>
              <a:t>nostrud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exercitation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ullamco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laboris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nisi</a:t>
            </a:r>
            <a:r>
              <a:rPr lang="pt-BR" altLang="pt-BR" sz="3600" dirty="0">
                <a:latin typeface="Calibri" panose="020F0502020204030204" pitchFamily="34" charset="0"/>
              </a:rPr>
              <a:t> ut </a:t>
            </a:r>
            <a:r>
              <a:rPr lang="pt-BR" altLang="pt-BR" sz="3600" dirty="0" err="1">
                <a:latin typeface="Calibri" panose="020F0502020204030204" pitchFamily="34" charset="0"/>
              </a:rPr>
              <a:t>aliquip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ex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commodo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consequat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voluptate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velit</a:t>
            </a:r>
            <a:r>
              <a:rPr lang="pt-BR" altLang="pt-BR" sz="3600" dirty="0">
                <a:latin typeface="Calibri" panose="020F0502020204030204" pitchFamily="34" charset="0"/>
              </a:rPr>
              <a:t> esse </a:t>
            </a:r>
            <a:r>
              <a:rPr lang="pt-BR" altLang="pt-BR" sz="3600" dirty="0" err="1">
                <a:latin typeface="Calibri" panose="020F0502020204030204" pitchFamily="34" charset="0"/>
              </a:rPr>
              <a:t>cillum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eu </a:t>
            </a:r>
            <a:r>
              <a:rPr lang="pt-BR" altLang="pt-BR" sz="3600" dirty="0" err="1">
                <a:latin typeface="Calibri" panose="020F0502020204030204" pitchFamily="34" charset="0"/>
              </a:rPr>
              <a:t>fugiat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nulla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pariatur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 non </a:t>
            </a:r>
            <a:r>
              <a:rPr lang="pt-BR" altLang="pt-BR" sz="3600" dirty="0" err="1">
                <a:latin typeface="Calibri" panose="020F0502020204030204" pitchFamily="34" charset="0"/>
              </a:rPr>
              <a:t>proident</a:t>
            </a:r>
            <a:r>
              <a:rPr lang="pt-BR" altLang="pt-BR" sz="3600" dirty="0">
                <a:latin typeface="Calibri" panose="020F0502020204030204" pitchFamily="34" charset="0"/>
              </a:rPr>
              <a:t>, sunt in culpa </a:t>
            </a:r>
            <a:r>
              <a:rPr lang="pt-BR" altLang="pt-BR" sz="3600" dirty="0" err="1">
                <a:latin typeface="Calibri" panose="020F0502020204030204" pitchFamily="34" charset="0"/>
              </a:rPr>
              <a:t>qui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officia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deserunt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mollit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anim</a:t>
            </a:r>
            <a:r>
              <a:rPr lang="pt-BR" altLang="pt-BR" sz="3600" dirty="0">
                <a:latin typeface="Calibri" panose="020F0502020204030204" pitchFamily="34" charset="0"/>
              </a:rPr>
              <a:t> id est </a:t>
            </a:r>
            <a:r>
              <a:rPr lang="pt-BR" altLang="pt-BR" sz="3600" dirty="0" err="1">
                <a:latin typeface="Calibri" panose="020F0502020204030204" pitchFamily="34" charset="0"/>
              </a:rPr>
              <a:t>laborum</a:t>
            </a: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Fonte: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. 2018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PT" altLang="pt-BR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MÉTODOS OU METODOLOGIA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/>
              <a:t>Lorem</a:t>
            </a:r>
            <a:r>
              <a:rPr lang="pt-BR" altLang="pt-BR" sz="3600" dirty="0"/>
              <a:t> ipsum </a:t>
            </a:r>
            <a:r>
              <a:rPr lang="pt-BR" altLang="pt-BR" sz="3600" dirty="0" err="1"/>
              <a:t>dolor</a:t>
            </a:r>
            <a:r>
              <a:rPr lang="pt-BR" altLang="pt-BR" sz="3600" dirty="0"/>
              <a:t> </a:t>
            </a:r>
            <a:r>
              <a:rPr lang="pt-BR" altLang="pt-BR" sz="3600" dirty="0" err="1"/>
              <a:t>sit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amet</a:t>
            </a:r>
            <a:r>
              <a:rPr lang="pt-BR" altLang="pt-BR" sz="3600" dirty="0"/>
              <a:t>, </a:t>
            </a:r>
            <a:r>
              <a:rPr lang="pt-BR" altLang="pt-BR" sz="3600" dirty="0" err="1"/>
              <a:t>consectetur</a:t>
            </a:r>
            <a:r>
              <a:rPr lang="pt-BR" altLang="pt-BR" sz="3600" dirty="0"/>
              <a:t> </a:t>
            </a:r>
            <a:r>
              <a:rPr lang="pt-BR" altLang="pt-BR" sz="3600" dirty="0" err="1"/>
              <a:t>adipisicing</a:t>
            </a:r>
            <a:r>
              <a:rPr lang="pt-BR" altLang="pt-BR" sz="3600" dirty="0"/>
              <a:t> </a:t>
            </a:r>
            <a:r>
              <a:rPr lang="pt-BR" altLang="pt-BR" sz="3600" dirty="0" err="1"/>
              <a:t>elit</a:t>
            </a:r>
            <a:r>
              <a:rPr lang="pt-BR" altLang="pt-BR" sz="3600" dirty="0"/>
              <a:t>, </a:t>
            </a:r>
            <a:r>
              <a:rPr lang="pt-BR" altLang="pt-BR" sz="3600" dirty="0" err="1"/>
              <a:t>sed</a:t>
            </a:r>
            <a:r>
              <a:rPr lang="pt-BR" altLang="pt-BR" sz="3600" dirty="0"/>
              <a:t> do </a:t>
            </a:r>
            <a:r>
              <a:rPr lang="pt-BR" altLang="pt-BR" sz="3600" dirty="0" err="1"/>
              <a:t>eiusmod</a:t>
            </a:r>
            <a:r>
              <a:rPr lang="pt-BR" altLang="pt-BR" sz="3600" dirty="0"/>
              <a:t> </a:t>
            </a:r>
            <a:r>
              <a:rPr lang="pt-BR" altLang="pt-BR" sz="3600" dirty="0" err="1"/>
              <a:t>tempor</a:t>
            </a:r>
            <a:r>
              <a:rPr lang="pt-BR" altLang="pt-BR" sz="3600" dirty="0"/>
              <a:t> </a:t>
            </a:r>
            <a:r>
              <a:rPr lang="pt-BR" altLang="pt-BR" sz="3600" dirty="0" err="1"/>
              <a:t>incididunt</a:t>
            </a:r>
            <a:r>
              <a:rPr lang="pt-BR" altLang="pt-BR" sz="3600" dirty="0"/>
              <a:t> ut labore et </a:t>
            </a:r>
            <a:r>
              <a:rPr lang="pt-BR" altLang="pt-BR" sz="3600" dirty="0" err="1"/>
              <a:t>dolore</a:t>
            </a:r>
            <a:r>
              <a:rPr lang="pt-BR" altLang="pt-BR" sz="3600" dirty="0"/>
              <a:t> magna </a:t>
            </a:r>
            <a:r>
              <a:rPr lang="pt-BR" altLang="pt-BR" sz="3600" dirty="0" err="1"/>
              <a:t>aliqua</a:t>
            </a:r>
            <a:r>
              <a:rPr lang="pt-BR" altLang="pt-BR" sz="3600" dirty="0"/>
              <a:t>. Ut </a:t>
            </a:r>
            <a:r>
              <a:rPr lang="pt-BR" altLang="pt-BR" sz="3600" dirty="0" err="1"/>
              <a:t>enim</a:t>
            </a:r>
            <a:r>
              <a:rPr lang="pt-BR" altLang="pt-BR" sz="3600" dirty="0"/>
              <a:t> ad </a:t>
            </a:r>
            <a:r>
              <a:rPr lang="pt-BR" altLang="pt-BR" sz="3600" dirty="0" err="1"/>
              <a:t>minim</a:t>
            </a:r>
            <a:r>
              <a:rPr lang="pt-BR" altLang="pt-BR" sz="3600" dirty="0"/>
              <a:t> </a:t>
            </a:r>
            <a:r>
              <a:rPr lang="pt-BR" altLang="pt-BR" sz="3600" dirty="0" err="1"/>
              <a:t>veniam</a:t>
            </a:r>
            <a:r>
              <a:rPr lang="pt-BR" altLang="pt-BR" sz="3600" dirty="0"/>
              <a:t>, quis </a:t>
            </a:r>
            <a:r>
              <a:rPr lang="pt-BR" altLang="pt-BR" sz="3600" dirty="0" err="1"/>
              <a:t>nostrud</a:t>
            </a:r>
            <a:r>
              <a:rPr lang="pt-BR" altLang="pt-BR" sz="3600" dirty="0"/>
              <a:t> </a:t>
            </a:r>
            <a:r>
              <a:rPr lang="pt-BR" altLang="pt-BR" sz="3600" dirty="0" err="1"/>
              <a:t>exercitation</a:t>
            </a:r>
            <a:r>
              <a:rPr lang="pt-BR" altLang="pt-BR" sz="3600" dirty="0"/>
              <a:t> </a:t>
            </a:r>
            <a:r>
              <a:rPr lang="pt-BR" altLang="pt-BR" sz="3600" dirty="0" err="1"/>
              <a:t>ullamco</a:t>
            </a:r>
            <a:r>
              <a:rPr lang="pt-BR" altLang="pt-BR" sz="3600" dirty="0"/>
              <a:t> </a:t>
            </a:r>
            <a:r>
              <a:rPr lang="pt-BR" altLang="pt-BR" sz="3600" dirty="0" err="1"/>
              <a:t>laboris</a:t>
            </a:r>
            <a:r>
              <a:rPr lang="pt-BR" altLang="pt-BR" sz="3600" dirty="0"/>
              <a:t> </a:t>
            </a:r>
            <a:r>
              <a:rPr lang="pt-BR" altLang="pt-BR" sz="3600" dirty="0" err="1"/>
              <a:t>nisi</a:t>
            </a:r>
            <a:r>
              <a:rPr lang="pt-BR" altLang="pt-BR" sz="3600" dirty="0"/>
              <a:t> ut </a:t>
            </a:r>
            <a:r>
              <a:rPr lang="pt-BR" altLang="pt-BR" sz="3600" dirty="0" err="1"/>
              <a:t>aliquip</a:t>
            </a:r>
            <a:r>
              <a:rPr lang="pt-BR" altLang="pt-BR" sz="3600" dirty="0"/>
              <a:t> </a:t>
            </a:r>
            <a:r>
              <a:rPr lang="pt-BR" altLang="pt-BR" sz="3600" dirty="0" err="1"/>
              <a:t>ex</a:t>
            </a:r>
            <a:r>
              <a:rPr lang="pt-BR" altLang="pt-BR" sz="3600" dirty="0"/>
              <a:t> </a:t>
            </a:r>
            <a:r>
              <a:rPr lang="pt-BR" altLang="pt-BR" sz="3600" dirty="0" err="1"/>
              <a:t>ea</a:t>
            </a:r>
            <a:r>
              <a:rPr lang="pt-BR" altLang="pt-BR" sz="3600" dirty="0"/>
              <a:t> </a:t>
            </a:r>
            <a:r>
              <a:rPr lang="pt-BR" altLang="pt-BR" sz="3600" dirty="0" err="1"/>
              <a:t>commodo</a:t>
            </a:r>
            <a:r>
              <a:rPr lang="pt-BR" altLang="pt-BR" sz="3600" dirty="0"/>
              <a:t> </a:t>
            </a:r>
            <a:r>
              <a:rPr lang="pt-BR" altLang="pt-BR" sz="3600" dirty="0" err="1"/>
              <a:t>consequat</a:t>
            </a:r>
            <a:r>
              <a:rPr lang="pt-BR" altLang="pt-BR" sz="3600" dirty="0"/>
              <a:t>. </a:t>
            </a:r>
            <a:r>
              <a:rPr lang="pt-BR" altLang="pt-BR" sz="3600" dirty="0" err="1"/>
              <a:t>Duis</a:t>
            </a:r>
            <a:r>
              <a:rPr lang="pt-BR" altLang="pt-BR" sz="3600" dirty="0"/>
              <a:t> </a:t>
            </a:r>
            <a:r>
              <a:rPr lang="pt-BR" altLang="pt-BR" sz="3600" dirty="0" err="1"/>
              <a:t>aute</a:t>
            </a:r>
            <a:r>
              <a:rPr lang="pt-BR" altLang="pt-BR" sz="3600" dirty="0"/>
              <a:t> </a:t>
            </a:r>
            <a:r>
              <a:rPr lang="pt-BR" altLang="pt-BR" sz="3600" dirty="0" err="1"/>
              <a:t>irure</a:t>
            </a:r>
            <a:r>
              <a:rPr lang="pt-BR" altLang="pt-BR" sz="3600" dirty="0"/>
              <a:t> </a:t>
            </a:r>
            <a:r>
              <a:rPr lang="pt-BR" altLang="pt-BR" sz="3600" dirty="0" err="1"/>
              <a:t>dolor</a:t>
            </a:r>
            <a:r>
              <a:rPr lang="pt-BR" altLang="pt-BR" sz="3600" dirty="0"/>
              <a:t> in </a:t>
            </a:r>
            <a:r>
              <a:rPr lang="pt-BR" altLang="pt-BR" sz="3600" dirty="0" err="1"/>
              <a:t>reprehenderit</a:t>
            </a:r>
            <a:r>
              <a:rPr lang="pt-BR" altLang="pt-BR" sz="3600" dirty="0"/>
              <a:t> in </a:t>
            </a:r>
            <a:r>
              <a:rPr lang="pt-BR" altLang="pt-BR" sz="3600" dirty="0" err="1"/>
              <a:t>voluptate</a:t>
            </a:r>
            <a:r>
              <a:rPr lang="pt-BR" altLang="pt-BR" sz="3600" dirty="0"/>
              <a:t> </a:t>
            </a:r>
            <a:r>
              <a:rPr lang="pt-BR" altLang="pt-BR" sz="3600" dirty="0" err="1"/>
              <a:t>velit</a:t>
            </a:r>
            <a:r>
              <a:rPr lang="pt-BR" altLang="pt-BR" sz="3600" dirty="0"/>
              <a:t> esse </a:t>
            </a:r>
            <a:r>
              <a:rPr lang="pt-BR" altLang="pt-BR" sz="3600" dirty="0" err="1"/>
              <a:t>cillum</a:t>
            </a:r>
            <a:r>
              <a:rPr lang="pt-BR" altLang="pt-BR" sz="3600" dirty="0"/>
              <a:t> </a:t>
            </a:r>
            <a:r>
              <a:rPr lang="pt-BR" altLang="pt-BR" sz="3600" dirty="0" err="1"/>
              <a:t>dolore</a:t>
            </a:r>
            <a:r>
              <a:rPr lang="pt-BR" altLang="pt-BR" sz="3600" dirty="0"/>
              <a:t> eu </a:t>
            </a:r>
            <a:r>
              <a:rPr lang="pt-BR" altLang="pt-BR" sz="3600" dirty="0" err="1"/>
              <a:t>fugiat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nulla</a:t>
            </a:r>
            <a:r>
              <a:rPr lang="pt-BR" altLang="pt-BR" sz="3600" dirty="0"/>
              <a:t> </a:t>
            </a:r>
            <a:r>
              <a:rPr lang="pt-BR" altLang="pt-BR" sz="3600" dirty="0" err="1"/>
              <a:t>pariatur</a:t>
            </a:r>
            <a:r>
              <a:rPr lang="pt-BR" altLang="pt-BR" sz="3600" dirty="0"/>
              <a:t>. </a:t>
            </a:r>
            <a:r>
              <a:rPr lang="pt-BR" altLang="pt-BR" sz="3600" dirty="0" err="1"/>
              <a:t>Excepteur</a:t>
            </a:r>
            <a:r>
              <a:rPr lang="pt-BR" altLang="pt-BR" sz="3600" dirty="0"/>
              <a:t> </a:t>
            </a:r>
            <a:r>
              <a:rPr lang="pt-BR" altLang="pt-BR" sz="3600" dirty="0" err="1"/>
              <a:t>sint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occaecat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cupidatat</a:t>
            </a:r>
            <a:r>
              <a:rPr lang="pt-BR" altLang="pt-BR" sz="3600" dirty="0"/>
              <a:t> non </a:t>
            </a:r>
            <a:r>
              <a:rPr lang="pt-BR" altLang="pt-BR" sz="3600" dirty="0" err="1"/>
              <a:t>proident</a:t>
            </a:r>
            <a:r>
              <a:rPr lang="pt-BR" altLang="pt-BR" sz="3600" dirty="0"/>
              <a:t>, sunt in culpa </a:t>
            </a:r>
            <a:r>
              <a:rPr lang="pt-BR" altLang="pt-BR" sz="3600" dirty="0" err="1"/>
              <a:t>qui</a:t>
            </a:r>
            <a:r>
              <a:rPr lang="pt-BR" altLang="pt-BR" sz="3600" dirty="0"/>
              <a:t> </a:t>
            </a:r>
            <a:r>
              <a:rPr lang="pt-BR" altLang="pt-BR" sz="3600" dirty="0" err="1"/>
              <a:t>officia</a:t>
            </a:r>
            <a:r>
              <a:rPr lang="pt-BR" altLang="pt-BR" sz="3600" dirty="0"/>
              <a:t> </a:t>
            </a:r>
            <a:r>
              <a:rPr lang="pt-BR" altLang="pt-BR" sz="3600" dirty="0" err="1"/>
              <a:t>deserunt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mollit</a:t>
            </a:r>
            <a:r>
              <a:rPr lang="pt-BR" altLang="pt-BR" sz="3600" dirty="0"/>
              <a:t> </a:t>
            </a:r>
            <a:r>
              <a:rPr lang="pt-BR" altLang="pt-BR" sz="3600" dirty="0" err="1"/>
              <a:t>anim</a:t>
            </a:r>
            <a:r>
              <a:rPr lang="pt-BR" altLang="pt-BR" sz="3600" dirty="0"/>
              <a:t> id est </a:t>
            </a:r>
            <a:r>
              <a:rPr lang="pt-BR" altLang="pt-BR" sz="3600" dirty="0" err="1"/>
              <a:t>laborum</a:t>
            </a:r>
            <a:endParaRPr lang="pt-BR" altLang="pt-BR" sz="3600" dirty="0"/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Figura 2: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Fonte: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. 2018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/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/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261">
            <a:extLst>
              <a:ext uri="{FF2B5EF4-FFF2-40B4-BE49-F238E27FC236}">
                <a16:creationId xmlns:a16="http://schemas.microsoft.com/office/drawing/2014/main" id="{6AAB40B4-93FC-6A4E-91A6-CD2263705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0763" y="7772400"/>
            <a:ext cx="15859125" cy="306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3573" tIns="206789" rIns="413573" bIns="206789"/>
          <a:lstStyle>
            <a:lvl1pPr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RESULTADOS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Lorem</a:t>
            </a:r>
            <a:r>
              <a:rPr lang="pt-BR" altLang="pt-BR" sz="3600" dirty="0">
                <a:latin typeface="Calibri" panose="020F0502020204030204" pitchFamily="34" charset="0"/>
              </a:rPr>
              <a:t>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Grafico</a:t>
            </a:r>
            <a:r>
              <a:rPr lang="pt-BR" altLang="pt-BR" sz="3600" dirty="0">
                <a:latin typeface="Calibri" panose="020F0502020204030204" pitchFamily="34" charset="0"/>
              </a:rPr>
              <a:t>  1: </a:t>
            </a:r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voluptate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velit</a:t>
            </a:r>
            <a:r>
              <a:rPr lang="pt-BR" altLang="pt-BR" sz="3600" dirty="0">
                <a:latin typeface="Calibri" panose="020F0502020204030204" pitchFamily="34" charset="0"/>
              </a:rPr>
              <a:t> esse </a:t>
            </a:r>
            <a:r>
              <a:rPr lang="pt-BR" altLang="pt-BR" sz="3600" dirty="0" err="1">
                <a:latin typeface="Calibri" panose="020F0502020204030204" pitchFamily="34" charset="0"/>
              </a:rPr>
              <a:t>cillum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eu </a:t>
            </a:r>
            <a:r>
              <a:rPr lang="pt-BR" altLang="pt-BR" sz="3600" dirty="0" err="1">
                <a:latin typeface="Calibri" panose="020F0502020204030204" pitchFamily="34" charset="0"/>
              </a:rPr>
              <a:t>fugiat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nulla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pariatur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 non </a:t>
            </a:r>
            <a:r>
              <a:rPr lang="pt-BR" altLang="pt-BR" sz="3600" dirty="0" err="1">
                <a:latin typeface="Calibri" panose="020F0502020204030204" pitchFamily="34" charset="0"/>
              </a:rPr>
              <a:t>proident</a:t>
            </a:r>
            <a:r>
              <a:rPr lang="pt-BR" altLang="pt-BR" sz="3600" dirty="0">
                <a:latin typeface="Calibri" panose="020F0502020204030204" pitchFamily="34" charset="0"/>
              </a:rPr>
              <a:t>, sunt in culpa </a:t>
            </a:r>
            <a:r>
              <a:rPr lang="pt-BR" altLang="pt-BR" sz="3600" dirty="0" err="1">
                <a:latin typeface="Calibri" panose="020F0502020204030204" pitchFamily="34" charset="0"/>
              </a:rPr>
              <a:t>qui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officia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deserunt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mollit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anim</a:t>
            </a:r>
            <a:r>
              <a:rPr lang="pt-BR" altLang="pt-BR" sz="3600" dirty="0">
                <a:latin typeface="Calibri" panose="020F0502020204030204" pitchFamily="34" charset="0"/>
              </a:rPr>
              <a:t> id est </a:t>
            </a:r>
            <a:r>
              <a:rPr lang="pt-BR" altLang="pt-BR" sz="3600" dirty="0" err="1">
                <a:latin typeface="Calibri" panose="020F0502020204030204" pitchFamily="34" charset="0"/>
              </a:rPr>
              <a:t>laborum</a:t>
            </a: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Ut </a:t>
            </a:r>
            <a:r>
              <a:rPr lang="pt-BR" altLang="pt-BR" sz="3600" dirty="0" err="1">
                <a:latin typeface="Calibri" panose="020F0502020204030204" pitchFamily="34" charset="0"/>
              </a:rPr>
              <a:t>enim</a:t>
            </a:r>
            <a:r>
              <a:rPr lang="pt-BR" altLang="pt-BR" sz="3600" dirty="0">
                <a:latin typeface="Calibri" panose="020F0502020204030204" pitchFamily="34" charset="0"/>
              </a:rPr>
              <a:t> ad </a:t>
            </a:r>
            <a:r>
              <a:rPr lang="pt-BR" altLang="pt-BR" sz="3600" dirty="0" err="1">
                <a:latin typeface="Calibri" panose="020F0502020204030204" pitchFamily="34" charset="0"/>
              </a:rPr>
              <a:t>minim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veniam</a:t>
            </a:r>
            <a:r>
              <a:rPr lang="pt-BR" altLang="pt-BR" sz="3600" dirty="0">
                <a:latin typeface="Calibri" panose="020F0502020204030204" pitchFamily="34" charset="0"/>
              </a:rPr>
              <a:t>, quis </a:t>
            </a:r>
            <a:r>
              <a:rPr lang="pt-BR" altLang="pt-BR" sz="3600" dirty="0" err="1">
                <a:latin typeface="Calibri" panose="020F0502020204030204" pitchFamily="34" charset="0"/>
              </a:rPr>
              <a:t>nostrud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exercitation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Grafico</a:t>
            </a:r>
            <a:r>
              <a:rPr lang="pt-BR" altLang="pt-BR" sz="3600" dirty="0">
                <a:latin typeface="Calibri" panose="020F0502020204030204" pitchFamily="34" charset="0"/>
              </a:rPr>
              <a:t>  2: </a:t>
            </a:r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voluptate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velit</a:t>
            </a:r>
            <a:r>
              <a:rPr lang="pt-BR" altLang="pt-BR" sz="3600" dirty="0">
                <a:latin typeface="Calibri" panose="020F0502020204030204" pitchFamily="34" charset="0"/>
              </a:rPr>
              <a:t> esse </a:t>
            </a:r>
            <a:r>
              <a:rPr lang="pt-BR" altLang="pt-BR" sz="3600" dirty="0" err="1">
                <a:latin typeface="Calibri" panose="020F0502020204030204" pitchFamily="34" charset="0"/>
              </a:rPr>
              <a:t>cillum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eu </a:t>
            </a:r>
            <a:r>
              <a:rPr lang="pt-BR" altLang="pt-BR" sz="3600" dirty="0" err="1">
                <a:latin typeface="Calibri" panose="020F0502020204030204" pitchFamily="34" charset="0"/>
              </a:rPr>
              <a:t>fugiat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nulla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pariatur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 non </a:t>
            </a:r>
            <a:r>
              <a:rPr lang="pt-BR" altLang="pt-BR" sz="3600" dirty="0" err="1">
                <a:latin typeface="Calibri" panose="020F0502020204030204" pitchFamily="34" charset="0"/>
              </a:rPr>
              <a:t>proident</a:t>
            </a:r>
            <a:r>
              <a:rPr lang="pt-BR" altLang="pt-BR" sz="3600" dirty="0">
                <a:latin typeface="Calibri" panose="020F0502020204030204" pitchFamily="34" charset="0"/>
              </a:rPr>
              <a:t>, sunt in culpa </a:t>
            </a:r>
            <a:r>
              <a:rPr lang="pt-BR" altLang="pt-BR" sz="3600" dirty="0" err="1">
                <a:latin typeface="Calibri" panose="020F0502020204030204" pitchFamily="34" charset="0"/>
              </a:rPr>
              <a:t>qui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officia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deserunt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mollit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anim</a:t>
            </a:r>
            <a:r>
              <a:rPr lang="pt-BR" altLang="pt-BR" sz="3600" dirty="0">
                <a:latin typeface="Calibri" panose="020F0502020204030204" pitchFamily="34" charset="0"/>
              </a:rPr>
              <a:t> id est </a:t>
            </a:r>
            <a:r>
              <a:rPr lang="pt-BR" altLang="pt-BR" sz="3600" dirty="0" err="1">
                <a:latin typeface="Calibri" panose="020F0502020204030204" pitchFamily="34" charset="0"/>
              </a:rPr>
              <a:t>laborum</a:t>
            </a: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CONCLUSÕES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 err="1">
                <a:latin typeface="Calibri" panose="020F0502020204030204" pitchFamily="34" charset="0"/>
              </a:rPr>
              <a:t>Lorem</a:t>
            </a:r>
            <a:r>
              <a:rPr lang="pt-BR" altLang="pt-BR" sz="3600" dirty="0">
                <a:latin typeface="Calibri" panose="020F0502020204030204" pitchFamily="34" charset="0"/>
              </a:rPr>
              <a:t>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sed</a:t>
            </a:r>
            <a:r>
              <a:rPr lang="pt-BR" altLang="pt-BR" sz="3600" dirty="0">
                <a:latin typeface="Calibri" panose="020F0502020204030204" pitchFamily="34" charset="0"/>
              </a:rPr>
              <a:t> do </a:t>
            </a:r>
            <a:r>
              <a:rPr lang="pt-BR" altLang="pt-BR" sz="3600" dirty="0" err="1">
                <a:latin typeface="Calibri" panose="020F0502020204030204" pitchFamily="34" charset="0"/>
              </a:rPr>
              <a:t>eiusmod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tempor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incididunt</a:t>
            </a:r>
            <a:r>
              <a:rPr lang="pt-BR" altLang="pt-BR" sz="3600" dirty="0">
                <a:latin typeface="Calibri" panose="020F0502020204030204" pitchFamily="34" charset="0"/>
              </a:rPr>
              <a:t> ut labore et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magna </a:t>
            </a:r>
            <a:r>
              <a:rPr lang="pt-BR" altLang="pt-BR" sz="3600" dirty="0" err="1">
                <a:latin typeface="Calibri" panose="020F0502020204030204" pitchFamily="34" charset="0"/>
              </a:rPr>
              <a:t>aliqua</a:t>
            </a:r>
            <a:r>
              <a:rPr lang="pt-BR" altLang="pt-BR" sz="3600" dirty="0">
                <a:latin typeface="Calibri" panose="020F0502020204030204" pitchFamily="34" charset="0"/>
              </a:rPr>
              <a:t>. Ut </a:t>
            </a:r>
            <a:r>
              <a:rPr lang="pt-BR" altLang="pt-BR" sz="3600" dirty="0" err="1">
                <a:latin typeface="Calibri" panose="020F0502020204030204" pitchFamily="34" charset="0"/>
              </a:rPr>
              <a:t>enim</a:t>
            </a:r>
            <a:r>
              <a:rPr lang="pt-BR" altLang="pt-BR" sz="3600" dirty="0">
                <a:latin typeface="Calibri" panose="020F0502020204030204" pitchFamily="34" charset="0"/>
              </a:rPr>
              <a:t> ad </a:t>
            </a:r>
            <a:r>
              <a:rPr lang="pt-BR" altLang="pt-BR" sz="3600" dirty="0" err="1">
                <a:latin typeface="Calibri" panose="020F0502020204030204" pitchFamily="34" charset="0"/>
              </a:rPr>
              <a:t>minim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veniam</a:t>
            </a:r>
            <a:r>
              <a:rPr lang="pt-BR" altLang="pt-BR" sz="3600" dirty="0">
                <a:latin typeface="Calibri" panose="020F0502020204030204" pitchFamily="34" charset="0"/>
              </a:rPr>
              <a:t>, quis </a:t>
            </a:r>
            <a:r>
              <a:rPr lang="pt-BR" altLang="pt-BR" sz="3600" dirty="0" err="1">
                <a:latin typeface="Calibri" panose="020F0502020204030204" pitchFamily="34" charset="0"/>
              </a:rPr>
              <a:t>nostrud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exercitation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ullamco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laboris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nisi</a:t>
            </a:r>
            <a:r>
              <a:rPr lang="pt-BR" altLang="pt-BR" sz="3600" dirty="0">
                <a:latin typeface="Calibri" panose="020F0502020204030204" pitchFamily="34" charset="0"/>
              </a:rPr>
              <a:t> ut </a:t>
            </a:r>
            <a:r>
              <a:rPr lang="pt-BR" altLang="pt-BR" sz="3600" dirty="0" err="1">
                <a:latin typeface="Calibri" panose="020F0502020204030204" pitchFamily="34" charset="0"/>
              </a:rPr>
              <a:t>aliquip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ex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commodo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consequat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Duis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aute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irure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reprehenderit</a:t>
            </a:r>
            <a:r>
              <a:rPr lang="pt-BR" altLang="pt-BR" sz="3600" dirty="0">
                <a:latin typeface="Calibri" panose="020F0502020204030204" pitchFamily="34" charset="0"/>
              </a:rPr>
              <a:t> in </a:t>
            </a:r>
            <a:r>
              <a:rPr lang="pt-BR" altLang="pt-BR" sz="3600" dirty="0" err="1">
                <a:latin typeface="Calibri" panose="020F0502020204030204" pitchFamily="34" charset="0"/>
              </a:rPr>
              <a:t>voluptate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velit</a:t>
            </a:r>
            <a:r>
              <a:rPr lang="pt-BR" altLang="pt-BR" sz="3600" dirty="0">
                <a:latin typeface="Calibri" panose="020F0502020204030204" pitchFamily="34" charset="0"/>
              </a:rPr>
              <a:t> esse </a:t>
            </a:r>
            <a:r>
              <a:rPr lang="pt-BR" altLang="pt-BR" sz="3600" dirty="0" err="1">
                <a:latin typeface="Calibri" panose="020F0502020204030204" pitchFamily="34" charset="0"/>
              </a:rPr>
              <a:t>cillum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dolore</a:t>
            </a:r>
            <a:r>
              <a:rPr lang="pt-BR" altLang="pt-BR" sz="3600" dirty="0">
                <a:latin typeface="Calibri" panose="020F0502020204030204" pitchFamily="34" charset="0"/>
              </a:rPr>
              <a:t> eu </a:t>
            </a:r>
            <a:r>
              <a:rPr lang="pt-BR" altLang="pt-BR" sz="3600" dirty="0" err="1">
                <a:latin typeface="Calibri" panose="020F0502020204030204" pitchFamily="34" charset="0"/>
              </a:rPr>
              <a:t>fugiat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nulla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pariatur</a:t>
            </a:r>
            <a:r>
              <a:rPr lang="pt-BR" altLang="pt-BR" sz="3600" dirty="0">
                <a:latin typeface="Calibri" panose="020F0502020204030204" pitchFamily="34" charset="0"/>
              </a:rPr>
              <a:t>. </a:t>
            </a:r>
            <a:r>
              <a:rPr lang="pt-BR" altLang="pt-BR" sz="3600" dirty="0" err="1">
                <a:latin typeface="Calibri" panose="020F0502020204030204" pitchFamily="34" charset="0"/>
              </a:rPr>
              <a:t>Excepteur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occaecat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cupidatat</a:t>
            </a:r>
            <a:r>
              <a:rPr lang="pt-BR" altLang="pt-BR" sz="3600" dirty="0">
                <a:latin typeface="Calibri" panose="020F0502020204030204" pitchFamily="34" charset="0"/>
              </a:rPr>
              <a:t> non </a:t>
            </a:r>
            <a:r>
              <a:rPr lang="pt-BR" altLang="pt-BR" sz="3600" dirty="0" err="1">
                <a:latin typeface="Calibri" panose="020F0502020204030204" pitchFamily="34" charset="0"/>
              </a:rPr>
              <a:t>proident</a:t>
            </a:r>
            <a:r>
              <a:rPr lang="pt-BR" altLang="pt-BR" sz="3600" dirty="0">
                <a:latin typeface="Calibri" panose="020F0502020204030204" pitchFamily="34" charset="0"/>
              </a:rPr>
              <a:t>, sunt in culpa </a:t>
            </a:r>
            <a:r>
              <a:rPr lang="pt-BR" altLang="pt-BR" sz="3600" dirty="0" err="1">
                <a:latin typeface="Calibri" panose="020F0502020204030204" pitchFamily="34" charset="0"/>
              </a:rPr>
              <a:t>qui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officia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deserunt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mollit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anim</a:t>
            </a:r>
            <a:r>
              <a:rPr lang="pt-BR" altLang="pt-BR" sz="3600" dirty="0">
                <a:latin typeface="Calibri" panose="020F0502020204030204" pitchFamily="34" charset="0"/>
              </a:rPr>
              <a:t> id est </a:t>
            </a:r>
            <a:r>
              <a:rPr lang="pt-BR" altLang="pt-BR" sz="3600" dirty="0" err="1">
                <a:latin typeface="Calibri" panose="020F0502020204030204" pitchFamily="34" charset="0"/>
              </a:rPr>
              <a:t>laborum</a:t>
            </a: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REFERÊNCIAS BIBLIOGRÁFICAS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LOREM, S. </a:t>
            </a:r>
            <a:r>
              <a:rPr lang="pt-BR" altLang="pt-BR" sz="3600" dirty="0" err="1">
                <a:latin typeface="Calibri" panose="020F0502020204030204" pitchFamily="34" charset="0"/>
              </a:rPr>
              <a:t>K</a:t>
            </a:r>
            <a:r>
              <a:rPr lang="pt-BR" altLang="pt-BR" sz="3600" dirty="0">
                <a:latin typeface="Calibri" panose="020F0502020204030204" pitchFamily="34" charset="0"/>
              </a:rPr>
              <a:t>.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r>
              <a:rPr lang="pt-BR" altLang="pt-BR" sz="3600" dirty="0">
                <a:latin typeface="Calibri" panose="020F0502020204030204" pitchFamily="34" charset="0"/>
              </a:rPr>
              <a:t>, 2018.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LOREM, S. </a:t>
            </a:r>
            <a:r>
              <a:rPr lang="pt-BR" altLang="pt-BR" sz="3600" dirty="0" err="1">
                <a:latin typeface="Calibri" panose="020F0502020204030204" pitchFamily="34" charset="0"/>
              </a:rPr>
              <a:t>K</a:t>
            </a:r>
            <a:r>
              <a:rPr lang="pt-BR" altLang="pt-BR" sz="3600" dirty="0">
                <a:latin typeface="Calibri" panose="020F0502020204030204" pitchFamily="34" charset="0"/>
              </a:rPr>
              <a:t>.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r>
              <a:rPr lang="pt-BR" altLang="pt-BR" sz="3600" dirty="0">
                <a:latin typeface="Calibri" panose="020F0502020204030204" pitchFamily="34" charset="0"/>
              </a:rPr>
              <a:t>, 2018.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 dirty="0">
                <a:latin typeface="Calibri" panose="020F0502020204030204" pitchFamily="34" charset="0"/>
              </a:rPr>
              <a:t>LOREM, S. </a:t>
            </a:r>
            <a:r>
              <a:rPr lang="pt-BR" altLang="pt-BR" sz="3600" dirty="0" err="1">
                <a:latin typeface="Calibri" panose="020F0502020204030204" pitchFamily="34" charset="0"/>
              </a:rPr>
              <a:t>K</a:t>
            </a:r>
            <a:r>
              <a:rPr lang="pt-BR" altLang="pt-BR" sz="3600" dirty="0">
                <a:latin typeface="Calibri" panose="020F0502020204030204" pitchFamily="34" charset="0"/>
              </a:rPr>
              <a:t>. Ipsum </a:t>
            </a:r>
            <a:r>
              <a:rPr lang="pt-BR" altLang="pt-BR" sz="3600" dirty="0" err="1">
                <a:latin typeface="Calibri" panose="020F0502020204030204" pitchFamily="34" charset="0"/>
              </a:rPr>
              <a:t>dolor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sit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amet</a:t>
            </a:r>
            <a:r>
              <a:rPr lang="pt-BR" altLang="pt-BR" sz="3600" dirty="0">
                <a:latin typeface="Calibri" panose="020F0502020204030204" pitchFamily="34" charset="0"/>
              </a:rPr>
              <a:t>, </a:t>
            </a:r>
            <a:r>
              <a:rPr lang="pt-BR" altLang="pt-BR" sz="3600" dirty="0" err="1">
                <a:latin typeface="Calibri" panose="020F0502020204030204" pitchFamily="34" charset="0"/>
              </a:rPr>
              <a:t>consectetur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adipisicing</a:t>
            </a:r>
            <a:r>
              <a:rPr lang="pt-BR" altLang="pt-BR" sz="3600" dirty="0">
                <a:latin typeface="Calibri" panose="020F0502020204030204" pitchFamily="34" charset="0"/>
              </a:rPr>
              <a:t> </a:t>
            </a:r>
            <a:r>
              <a:rPr lang="pt-BR" altLang="pt-BR" sz="3600" dirty="0" err="1">
                <a:latin typeface="Calibri" panose="020F0502020204030204" pitchFamily="34" charset="0"/>
              </a:rPr>
              <a:t>elit</a:t>
            </a:r>
            <a:r>
              <a:rPr lang="pt-BR" altLang="pt-BR" sz="3600" dirty="0">
                <a:latin typeface="Calibri" panose="020F0502020204030204" pitchFamily="34" charset="0"/>
              </a:rPr>
              <a:t>, 2018.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B2E3C34-D768-474D-9B41-D59E0E3C78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95877"/>
              </p:ext>
            </p:extLst>
          </p:nvPr>
        </p:nvGraphicFramePr>
        <p:xfrm>
          <a:off x="2356533" y="12836822"/>
          <a:ext cx="12774834" cy="84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CBD475B8-5771-FB46-8981-4C5C7A0C0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9229167"/>
              </p:ext>
            </p:extLst>
          </p:nvPr>
        </p:nvGraphicFramePr>
        <p:xfrm>
          <a:off x="2828926" y="29199531"/>
          <a:ext cx="11536908" cy="8064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ângulo 3">
            <a:extLst>
              <a:ext uri="{FF2B5EF4-FFF2-40B4-BE49-F238E27FC236}">
                <a16:creationId xmlns:a16="http://schemas.microsoft.com/office/drawing/2014/main" id="{34AAA785-3E72-7644-943F-0435DD20E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1860213"/>
            <a:ext cx="8293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37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3600">
                <a:latin typeface="Calibri" panose="020F0502020204030204" pitchFamily="34" charset="0"/>
              </a:rPr>
              <a:t>Figura 1: Excepteur sint occaecat cupidatat </a:t>
            </a:r>
          </a:p>
        </p:txBody>
      </p:sp>
      <p:graphicFrame>
        <p:nvGraphicFramePr>
          <p:cNvPr id="9" name="Gráfico 5">
            <a:extLst>
              <a:ext uri="{FF2B5EF4-FFF2-40B4-BE49-F238E27FC236}">
                <a16:creationId xmlns:a16="http://schemas.microsoft.com/office/drawing/2014/main" id="{F918C353-E542-1A43-9A08-FC1DA2F1B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436320"/>
              </p:ext>
            </p:extLst>
          </p:nvPr>
        </p:nvGraphicFramePr>
        <p:xfrm>
          <a:off x="21299488" y="10498138"/>
          <a:ext cx="8047037" cy="679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13" imgW="8382000" imgH="7080250" progId="Excel.Chart.8">
                  <p:embed/>
                </p:oleObj>
              </mc:Choice>
              <mc:Fallback>
                <p:oleObj r:id="rId13" imgW="8382000" imgH="7080250" progId="Excel.Chart.8">
                  <p:embed/>
                  <p:pic>
                    <p:nvPicPr>
                      <p:cNvPr id="14349" name="Gráfico 5">
                        <a:extLst>
                          <a:ext uri="{FF2B5EF4-FFF2-40B4-BE49-F238E27FC236}">
                            <a16:creationId xmlns:a16="http://schemas.microsoft.com/office/drawing/2014/main" id="{9DDBB2DF-2577-164A-B026-C848E53CBEE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9488" y="10498138"/>
                        <a:ext cx="8047037" cy="679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Gráfico 7">
            <a:extLst>
              <a:ext uri="{FF2B5EF4-FFF2-40B4-BE49-F238E27FC236}">
                <a16:creationId xmlns:a16="http://schemas.microsoft.com/office/drawing/2014/main" id="{B57678E9-A683-C547-A16B-02243A0202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127682"/>
              </p:ext>
            </p:extLst>
          </p:nvPr>
        </p:nvGraphicFramePr>
        <p:xfrm>
          <a:off x="20788313" y="20580350"/>
          <a:ext cx="9344025" cy="651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15" imgW="9734550" imgH="6781800" progId="Excel.Chart.8">
                  <p:embed/>
                </p:oleObj>
              </mc:Choice>
              <mc:Fallback>
                <p:oleObj r:id="rId15" imgW="9734550" imgH="6781800" progId="Excel.Chart.8">
                  <p:embed/>
                  <p:pic>
                    <p:nvPicPr>
                      <p:cNvPr id="14350" name="Gráfico 7">
                        <a:extLst>
                          <a:ext uri="{FF2B5EF4-FFF2-40B4-BE49-F238E27FC236}">
                            <a16:creationId xmlns:a16="http://schemas.microsoft.com/office/drawing/2014/main" id="{B4E24FF2-D407-E241-939F-B58CD069AED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8313" y="20580350"/>
                        <a:ext cx="9344025" cy="651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ítulo 1">
            <a:extLst>
              <a:ext uri="{FF2B5EF4-FFF2-40B4-BE49-F238E27FC236}">
                <a16:creationId xmlns:a16="http://schemas.microsoft.com/office/drawing/2014/main" id="{0DBD4353-D0AB-224B-B012-B5710AB20463}"/>
              </a:ext>
            </a:extLst>
          </p:cNvPr>
          <p:cNvSpPr txBox="1">
            <a:spLocks/>
          </p:cNvSpPr>
          <p:nvPr/>
        </p:nvSpPr>
        <p:spPr bwMode="auto">
          <a:xfrm>
            <a:off x="1404393" y="4343083"/>
            <a:ext cx="31179464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b="1" dirty="0"/>
              <a:t>Nome do Autor </a:t>
            </a:r>
            <a:r>
              <a:rPr lang="pt-BR" altLang="pt-BR" sz="4000" b="1" baseline="30000" dirty="0"/>
              <a:t>1</a:t>
            </a:r>
            <a:r>
              <a:rPr lang="pt-BR" altLang="pt-BR" sz="4000" b="1" dirty="0"/>
              <a:t> – </a:t>
            </a:r>
            <a:r>
              <a:rPr lang="pt-BR" altLang="pt-BR" sz="4000" b="1" dirty="0" err="1"/>
              <a:t>email@email.com.br</a:t>
            </a:r>
            <a:r>
              <a:rPr lang="pt-BR" altLang="pt-BR" sz="4000" b="1" dirty="0"/>
              <a:t>; Nome do Autor </a:t>
            </a:r>
            <a:r>
              <a:rPr lang="pt-BR" altLang="pt-BR" sz="4000" b="1" baseline="30000" dirty="0"/>
              <a:t>2</a:t>
            </a:r>
            <a:r>
              <a:rPr lang="pt-BR" altLang="pt-BR" sz="4000" b="1" dirty="0"/>
              <a:t> – </a:t>
            </a:r>
            <a:r>
              <a:rPr lang="pt-BR" altLang="pt-BR" sz="4000" b="1" dirty="0" err="1"/>
              <a:t>email@email.com.br</a:t>
            </a:r>
            <a:r>
              <a:rPr lang="pt-BR" altLang="pt-BR" sz="4000" b="1" dirty="0"/>
              <a:t>; Nome do Autor </a:t>
            </a:r>
            <a:r>
              <a:rPr lang="pt-BR" altLang="pt-BR" sz="4000" b="1" baseline="30000" dirty="0"/>
              <a:t>3</a:t>
            </a:r>
            <a:r>
              <a:rPr lang="pt-BR" altLang="pt-BR" sz="4000" b="1" dirty="0"/>
              <a:t> – </a:t>
            </a:r>
            <a:r>
              <a:rPr lang="pt-BR" altLang="pt-BR" sz="4000" b="1" dirty="0" err="1"/>
              <a:t>email@email.com.br</a:t>
            </a:r>
            <a:r>
              <a:rPr lang="pt-BR" altLang="pt-BR" sz="4000" b="1" dirty="0"/>
              <a:t>; Nome do Autor </a:t>
            </a:r>
            <a:r>
              <a:rPr lang="pt-BR" altLang="pt-BR" sz="4000" b="1" baseline="30000" dirty="0"/>
              <a:t>4</a:t>
            </a:r>
            <a:r>
              <a:rPr lang="pt-BR" altLang="pt-BR" sz="4000" b="1" dirty="0"/>
              <a:t> – </a:t>
            </a:r>
            <a:r>
              <a:rPr lang="pt-BR" altLang="pt-BR" sz="4000" b="1" dirty="0" err="1"/>
              <a:t>email@email.com.br</a:t>
            </a:r>
            <a:r>
              <a:rPr lang="pt-BR" altLang="pt-BR" sz="4000" b="1" dirty="0"/>
              <a:t>; Nome do Autor </a:t>
            </a:r>
            <a:r>
              <a:rPr lang="pt-BR" altLang="pt-BR" sz="4000" b="1" baseline="30000" dirty="0"/>
              <a:t>5</a:t>
            </a:r>
            <a:r>
              <a:rPr lang="pt-BR" altLang="pt-BR" sz="4000" b="1" dirty="0"/>
              <a:t> – </a:t>
            </a:r>
            <a:r>
              <a:rPr lang="pt-BR" altLang="pt-BR" sz="4000" b="1" dirty="0" err="1"/>
              <a:t>email@email.com.br</a:t>
            </a:r>
            <a:endParaRPr lang="pt-BR" altLang="pt-BR" sz="4000" b="1" dirty="0"/>
          </a:p>
          <a:p>
            <a:pPr algn="ctr" eaLnBrk="1" hangingPunct="1"/>
            <a:endParaRPr lang="pt-BR" altLang="pt-BR" sz="3200" b="1" dirty="0"/>
          </a:p>
          <a:p>
            <a:pPr algn="ctr" eaLnBrk="1" hangingPunct="1"/>
            <a:r>
              <a:rPr lang="pt-BR" altLang="pt-BR" sz="3600" b="1" dirty="0"/>
              <a:t>1, 2, 3 e 4 – Discentes da Faculdade de Engenharia de Minas Gerais – FEAMIG</a:t>
            </a:r>
          </a:p>
          <a:p>
            <a:pPr algn="ctr" eaLnBrk="1" hangingPunct="1"/>
            <a:r>
              <a:rPr lang="pt-BR" altLang="pt-BR" sz="3600" b="1" dirty="0"/>
              <a:t>5 – Docente da Faculdade de Engenharia de Minas Gerais - FEAMIG</a:t>
            </a:r>
          </a:p>
          <a:p>
            <a:pPr algn="ctr" eaLnBrk="1" hangingPunct="1"/>
            <a:r>
              <a:rPr lang="pt-BR" altLang="pt-BR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75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521</Words>
  <Application>Microsoft Macintosh PowerPoint</Application>
  <PresentationFormat>Personalizar</PresentationFormat>
  <Paragraphs>92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Excel.Chart.8</vt:lpstr>
      <vt:lpstr>Título do trabalho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Usuário do Microsoft Office</dc:creator>
  <cp:lastModifiedBy>Usuário do Microsoft Office</cp:lastModifiedBy>
  <cp:revision>3</cp:revision>
  <dcterms:created xsi:type="dcterms:W3CDTF">2018-08-06T12:27:55Z</dcterms:created>
  <dcterms:modified xsi:type="dcterms:W3CDTF">2019-09-30T14:09:03Z</dcterms:modified>
</cp:coreProperties>
</file>