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6"/>
    <p:restoredTop sz="94650"/>
  </p:normalViewPr>
  <p:slideViewPr>
    <p:cSldViewPr snapToGrid="0" snapToObjects="1">
      <p:cViewPr varScale="1">
        <p:scale>
          <a:sx n="86" d="100"/>
          <a:sy n="86" d="100"/>
        </p:scale>
        <p:origin x="1354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883DE283-6713-D24B-949D-224CEADF75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113" y="0"/>
            <a:ext cx="9139774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EFDF-18A7-DF47-BDAC-E61DE9E2F35E}" type="datetimeFigureOut">
              <a:rPr lang="pt-BR" smtClean="0"/>
              <a:t>29/04/2020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7C24-6781-2A4D-9042-CF9DBD554344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Título 8">
            <a:extLst>
              <a:ext uri="{FF2B5EF4-FFF2-40B4-BE49-F238E27FC236}">
                <a16:creationId xmlns:a16="http://schemas.microsoft.com/office/drawing/2014/main" id="{D60B6FDD-02AA-1242-A61D-6C7C8B899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7647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821287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EFDF-18A7-DF47-BDAC-E61DE9E2F35E}" type="datetimeFigureOut">
              <a:rPr lang="pt-BR" smtClean="0"/>
              <a:t>29/04/2020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7C24-6781-2A4D-9042-CF9DBD5543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8294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485899"/>
            <a:ext cx="1971675" cy="4691064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485899"/>
            <a:ext cx="5800725" cy="4691063"/>
          </a:xfrm>
        </p:spPr>
        <p:txBody>
          <a:bodyPr vert="eaVert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EFDF-18A7-DF47-BDAC-E61DE9E2F35E}" type="datetimeFigureOut">
              <a:rPr lang="pt-BR" smtClean="0"/>
              <a:t>29/04/2020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7C24-6781-2A4D-9042-CF9DBD5543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866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3163" y="0"/>
            <a:ext cx="6072187" cy="1293019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576763"/>
          </a:xfrm>
        </p:spPr>
        <p:txBody>
          <a:bodyPr/>
          <a:lstStyle/>
          <a:p>
            <a:pPr lvl="0"/>
            <a:r>
              <a:rPr lang="pt-BR" dirty="0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EFDF-18A7-DF47-BDAC-E61DE9E2F35E}" type="datetimeFigureOut">
              <a:rPr lang="pt-BR" smtClean="0"/>
              <a:t>29/04/2020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7C24-6781-2A4D-9042-CF9DBD5543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5091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EFDF-18A7-DF47-BDAC-E61DE9E2F35E}" type="datetimeFigureOut">
              <a:rPr lang="pt-BR" smtClean="0"/>
              <a:t>29/04/2020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7C24-6781-2A4D-9042-CF9DBD5543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664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EFDF-18A7-DF47-BDAC-E61DE9E2F35E}" type="datetimeFigureOut">
              <a:rPr lang="pt-BR" smtClean="0"/>
              <a:t>29/04/2020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7C24-6781-2A4D-9042-CF9DBD55434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E2233A2-E609-224F-B004-00F2E1601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3163" y="0"/>
            <a:ext cx="6072187" cy="1293019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497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EFDF-18A7-DF47-BDAC-E61DE9E2F35E}" type="datetimeFigureOut">
              <a:rPr lang="pt-BR" smtClean="0"/>
              <a:t>29/04/2020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7C24-6781-2A4D-9042-CF9DBD5543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0269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EFDF-18A7-DF47-BDAC-E61DE9E2F35E}" type="datetimeFigureOut">
              <a:rPr lang="pt-BR" smtClean="0"/>
              <a:t>29/04/2020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7C24-6781-2A4D-9042-CF9DBD554344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CE79F8C-1DE0-E444-B3B8-067AF88CC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3163" y="0"/>
            <a:ext cx="6072187" cy="1293019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878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EFDF-18A7-DF47-BDAC-E61DE9E2F35E}" type="datetimeFigureOut">
              <a:rPr lang="pt-BR" smtClean="0"/>
              <a:t>29/04/2020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7C24-6781-2A4D-9042-CF9DBD5543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8525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528762"/>
            <a:ext cx="2949178" cy="135016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528763"/>
            <a:ext cx="4629150" cy="4332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dirty="0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78930"/>
            <a:ext cx="2949178" cy="29900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EFDF-18A7-DF47-BDAC-E61DE9E2F35E}" type="datetimeFigureOut">
              <a:rPr lang="pt-BR" smtClean="0"/>
              <a:t>29/04/2020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7C24-6781-2A4D-9042-CF9DBD5543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5457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85900"/>
            <a:ext cx="2949178" cy="1514474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485900"/>
            <a:ext cx="4629150" cy="437515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007518"/>
            <a:ext cx="2949178" cy="286146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EFDF-18A7-DF47-BDAC-E61DE9E2F35E}" type="datetimeFigureOut">
              <a:rPr lang="pt-BR" smtClean="0"/>
              <a:t>29/04/2020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7C24-6781-2A4D-9042-CF9DBD5543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7782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4EBAB323-4DBC-9F41-8573-5CE40795AE0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2113" y="0"/>
            <a:ext cx="9139774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8763"/>
            <a:ext cx="78867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FEFDF-18A7-DF47-BDAC-E61DE9E2F35E}" type="datetimeFigureOut">
              <a:rPr lang="pt-BR" smtClean="0"/>
              <a:t>29/04/2020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57C24-6781-2A4D-9042-CF9DBD554344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Título 10">
            <a:extLst>
              <a:ext uri="{FF2B5EF4-FFF2-40B4-BE49-F238E27FC236}">
                <a16:creationId xmlns:a16="http://schemas.microsoft.com/office/drawing/2014/main" id="{4C97F993-F23C-3444-9000-0A5EA7F9C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4556" y="0"/>
            <a:ext cx="6350794" cy="1285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87784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/>
        </p:nvSpPr>
        <p:spPr>
          <a:xfrm>
            <a:off x="648557" y="3426628"/>
            <a:ext cx="7851648" cy="914400"/>
          </a:xfrm>
          <a:prstGeom prst="rect">
            <a:avLst/>
          </a:prstGeo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3600" b="1" kern="1200" baseline="0">
                <a:ln>
                  <a:noFill/>
                </a:ln>
                <a:solidFill>
                  <a:srgbClr val="FFC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Verdana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C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C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C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C0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C0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C0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C0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C000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TÍTULO DO TRABALHO:</a:t>
            </a:r>
            <a:br>
              <a:rPr lang="pt-BR" sz="2800" dirty="0"/>
            </a:br>
            <a:r>
              <a:rPr lang="pt-BR" sz="2800" dirty="0"/>
              <a:t>Subtítulo do Trabalho</a:t>
            </a:r>
          </a:p>
        </p:txBody>
      </p:sp>
      <p:sp>
        <p:nvSpPr>
          <p:cNvPr id="5" name="Subtítulo 2"/>
          <p:cNvSpPr>
            <a:spLocks noGrp="1"/>
          </p:cNvSpPr>
          <p:nvPr/>
        </p:nvSpPr>
        <p:spPr bwMode="auto">
          <a:xfrm>
            <a:off x="643795" y="4861719"/>
            <a:ext cx="6400800" cy="120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pt-BR" sz="1200" dirty="0">
                <a:latin typeface="Arial" charset="0"/>
                <a:cs typeface="Arial" charset="0"/>
              </a:rPr>
              <a:t>ORIENTADOR(A): PROF. ENG./MS./DR.</a:t>
            </a:r>
          </a:p>
        </p:txBody>
      </p:sp>
      <p:sp>
        <p:nvSpPr>
          <p:cNvPr id="6" name="CaixaDeTexto 4"/>
          <p:cNvSpPr txBox="1">
            <a:spLocks noChangeArrowheads="1"/>
          </p:cNvSpPr>
          <p:nvPr/>
        </p:nvSpPr>
        <p:spPr bwMode="auto">
          <a:xfrm>
            <a:off x="2901220" y="2145506"/>
            <a:ext cx="3357562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pt-BR" sz="1200" dirty="0">
                <a:solidFill>
                  <a:schemeClr val="bg1"/>
                </a:solidFill>
                <a:cs typeface="Arial" charset="0"/>
              </a:rPr>
              <a:t>AUTOR(A) 1</a:t>
            </a:r>
          </a:p>
          <a:p>
            <a:pPr algn="ctr" eaLnBrk="1" hangingPunct="1">
              <a:lnSpc>
                <a:spcPct val="120000"/>
              </a:lnSpc>
            </a:pPr>
            <a:r>
              <a:rPr lang="pt-BR" sz="1200" dirty="0">
                <a:solidFill>
                  <a:schemeClr val="bg1"/>
                </a:solidFill>
                <a:cs typeface="Arial" charset="0"/>
              </a:rPr>
              <a:t>AUTOR(A) 2</a:t>
            </a:r>
          </a:p>
          <a:p>
            <a:pPr algn="ctr" eaLnBrk="1" hangingPunct="1">
              <a:lnSpc>
                <a:spcPct val="120000"/>
              </a:lnSpc>
            </a:pPr>
            <a:r>
              <a:rPr lang="pt-BR" sz="1200" dirty="0">
                <a:solidFill>
                  <a:schemeClr val="bg1"/>
                </a:solidFill>
                <a:cs typeface="Arial" charset="0"/>
              </a:rPr>
              <a:t>AUTOR(A) 3</a:t>
            </a:r>
          </a:p>
          <a:p>
            <a:pPr algn="ctr" eaLnBrk="1" hangingPunct="1">
              <a:lnSpc>
                <a:spcPct val="120000"/>
              </a:lnSpc>
            </a:pPr>
            <a:r>
              <a:rPr lang="pt-BR" sz="1200" dirty="0">
                <a:solidFill>
                  <a:schemeClr val="bg1"/>
                </a:solidFill>
                <a:cs typeface="Arial" charset="0"/>
              </a:rPr>
              <a:t>AUTOR(A) 4</a:t>
            </a:r>
          </a:p>
        </p:txBody>
      </p:sp>
    </p:spTree>
    <p:extLst>
      <p:ext uri="{BB962C8B-B14F-4D97-AF65-F5344CB8AC3E}">
        <p14:creationId xmlns:p14="http://schemas.microsoft.com/office/powerpoint/2010/main" val="3362636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41D546-8AE5-0245-BA06-024C2775C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E6FE75-9363-7240-ADAD-58AA4E57D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47328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40</Words>
  <Application>Microsoft Office PowerPoint</Application>
  <PresentationFormat>Apresentação na tela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Microsoft Office</dc:creator>
  <cp:lastModifiedBy>Luciana Helena</cp:lastModifiedBy>
  <cp:revision>7</cp:revision>
  <dcterms:created xsi:type="dcterms:W3CDTF">2018-08-06T13:49:28Z</dcterms:created>
  <dcterms:modified xsi:type="dcterms:W3CDTF">2020-04-29T18:51:10Z</dcterms:modified>
</cp:coreProperties>
</file>